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8"/>
  </p:notesMasterIdLst>
  <p:sldIdLst>
    <p:sldId id="257" r:id="rId2"/>
    <p:sldId id="258" r:id="rId3"/>
    <p:sldId id="259" r:id="rId4"/>
    <p:sldId id="260" r:id="rId5"/>
    <p:sldId id="261" r:id="rId6"/>
    <p:sldId id="262" r:id="rId7"/>
    <p:sldId id="263" r:id="rId8"/>
    <p:sldId id="264" r:id="rId9"/>
    <p:sldId id="265" r:id="rId10"/>
    <p:sldId id="266"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95" r:id="rId24"/>
    <p:sldId id="296" r:id="rId25"/>
    <p:sldId id="287" r:id="rId26"/>
    <p:sldId id="288" r:id="rId27"/>
    <p:sldId id="289" r:id="rId28"/>
    <p:sldId id="290" r:id="rId29"/>
    <p:sldId id="291" r:id="rId30"/>
    <p:sldId id="292" r:id="rId31"/>
    <p:sldId id="293" r:id="rId32"/>
    <p:sldId id="294" r:id="rId33"/>
    <p:sldId id="297" r:id="rId34"/>
    <p:sldId id="269" r:id="rId35"/>
    <p:sldId id="298" r:id="rId36"/>
    <p:sldId id="299" r:id="rId37"/>
    <p:sldId id="300" r:id="rId38"/>
    <p:sldId id="301" r:id="rId39"/>
    <p:sldId id="302" r:id="rId40"/>
    <p:sldId id="303" r:id="rId41"/>
    <p:sldId id="304" r:id="rId42"/>
    <p:sldId id="270" r:id="rId43"/>
    <p:sldId id="272" r:id="rId44"/>
    <p:sldId id="271" r:id="rId45"/>
    <p:sldId id="273" r:id="rId46"/>
    <p:sldId id="274" r:id="rId47"/>
    <p:sldId id="305" r:id="rId48"/>
    <p:sldId id="306" r:id="rId49"/>
    <p:sldId id="307" r:id="rId50"/>
    <p:sldId id="308" r:id="rId51"/>
    <p:sldId id="309" r:id="rId52"/>
    <p:sldId id="310" r:id="rId53"/>
    <p:sldId id="311" r:id="rId54"/>
    <p:sldId id="312" r:id="rId55"/>
    <p:sldId id="313" r:id="rId56"/>
    <p:sldId id="314" r:id="rId57"/>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ลักษณะสีปานกลาง 2 - เน้น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แทนหัวกระดาษ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ตัวแทนวันที่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A689F0-FDC4-4AC0-A347-FB727B9D86A2}" type="datetimeFigureOut">
              <a:rPr lang="th-TH" smtClean="0"/>
              <a:t>15/07/55</a:t>
            </a:fld>
            <a:endParaRPr lang="th-TH"/>
          </a:p>
        </p:txBody>
      </p:sp>
      <p:sp>
        <p:nvSpPr>
          <p:cNvPr id="4" name="ตัวแทนรูปบนภาพนิ่ง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h-TH"/>
          </a:p>
        </p:txBody>
      </p:sp>
      <p:sp>
        <p:nvSpPr>
          <p:cNvPr id="5" name="ตัวแทนบันทึกย่อ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6" name="ตัวแทนท้ายกระดา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7" name="ตัวแทนหมายเลขภาพนิ่ง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F67B36-7E00-4C69-9C4C-B11C3398D043}" type="slidenum">
              <a:rPr lang="th-TH" smtClean="0"/>
              <a:t>‹#›</a:t>
            </a:fld>
            <a:endParaRPr lang="th-TH"/>
          </a:p>
        </p:txBody>
      </p:sp>
    </p:spTree>
    <p:extLst>
      <p:ext uri="{BB962C8B-B14F-4D97-AF65-F5344CB8AC3E}">
        <p14:creationId xmlns:p14="http://schemas.microsoft.com/office/powerpoint/2010/main" val="2629698505"/>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B4F67B36-7E00-4C69-9C4C-B11C3398D043}" type="slidenum">
              <a:rPr lang="th-TH" smtClean="0"/>
              <a:t>29</a:t>
            </a:fld>
            <a:endParaRPr lang="th-TH"/>
          </a:p>
        </p:txBody>
      </p:sp>
    </p:spTree>
    <p:extLst>
      <p:ext uri="{BB962C8B-B14F-4D97-AF65-F5344CB8AC3E}">
        <p14:creationId xmlns:p14="http://schemas.microsoft.com/office/powerpoint/2010/main" val="157070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ภาพนิ่งชื่อเรื่อง">
    <p:spTree>
      <p:nvGrpSpPr>
        <p:cNvPr id="1" name=""/>
        <p:cNvGrpSpPr/>
        <p:nvPr/>
      </p:nvGrpSpPr>
      <p:grpSpPr>
        <a:xfrm>
          <a:off x="0" y="0"/>
          <a:ext cx="0" cy="0"/>
          <a:chOff x="0" y="0"/>
          <a:chExt cx="0" cy="0"/>
        </a:xfrm>
      </p:grpSpPr>
      <p:sp>
        <p:nvSpPr>
          <p:cNvPr id="7" name="ตัวเชื่อมต่อตรง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ชื่อเรื่อง 28"/>
          <p:cNvSpPr>
            <a:spLocks noGrp="1"/>
          </p:cNvSpPr>
          <p:nvPr>
            <p:ph type="ctrTitle"/>
          </p:nvPr>
        </p:nvSpPr>
        <p:spPr>
          <a:xfrm>
            <a:off x="381000" y="4853411"/>
            <a:ext cx="8458200" cy="1222375"/>
          </a:xfrm>
        </p:spPr>
        <p:txBody>
          <a:bodyPr anchor="t"/>
          <a:lstStyle/>
          <a:p>
            <a:r>
              <a:rPr kumimoji="0" lang="th-TH" smtClean="0"/>
              <a:t>คลิกเพื่อแก้ไขลักษณะชื่อเรื่องต้นแบบ</a:t>
            </a:r>
            <a:endParaRPr kumimoji="0" lang="en-US"/>
          </a:p>
        </p:txBody>
      </p:sp>
      <p:sp>
        <p:nvSpPr>
          <p:cNvPr id="9" name="ชื่อเรื่องรอง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h-TH" smtClean="0"/>
              <a:t>คลิกเพื่อแก้ไขลักษณะชื่อเรื่องรองต้นแบบ</a:t>
            </a:r>
            <a:endParaRPr kumimoji="0" lang="en-US"/>
          </a:p>
        </p:txBody>
      </p:sp>
      <p:sp>
        <p:nvSpPr>
          <p:cNvPr id="16" name="ตัวยึดวันที่ 15"/>
          <p:cNvSpPr>
            <a:spLocks noGrp="1"/>
          </p:cNvSpPr>
          <p:nvPr>
            <p:ph type="dt" sz="half" idx="10"/>
          </p:nvPr>
        </p:nvSpPr>
        <p:spPr/>
        <p:txBody>
          <a:bodyPr/>
          <a:lstStyle/>
          <a:p>
            <a:fld id="{2CEEC3C1-7A1F-499D-A33C-C9C09AF28EF2}" type="datetimeFigureOut">
              <a:rPr lang="th-TH" smtClean="0"/>
              <a:t>15/07/55</a:t>
            </a:fld>
            <a:endParaRPr lang="th-TH" dirty="0"/>
          </a:p>
        </p:txBody>
      </p:sp>
      <p:sp>
        <p:nvSpPr>
          <p:cNvPr id="2" name="ตัวยึดท้ายกระดาษ 1"/>
          <p:cNvSpPr>
            <a:spLocks noGrp="1"/>
          </p:cNvSpPr>
          <p:nvPr>
            <p:ph type="ftr" sz="quarter" idx="11"/>
          </p:nvPr>
        </p:nvSpPr>
        <p:spPr/>
        <p:txBody>
          <a:bodyPr/>
          <a:lstStyle/>
          <a:p>
            <a:endParaRPr lang="th-TH" dirty="0"/>
          </a:p>
        </p:txBody>
      </p:sp>
      <p:sp>
        <p:nvSpPr>
          <p:cNvPr id="15" name="ตัวยึดหมายเลขภาพนิ่ง 14"/>
          <p:cNvSpPr>
            <a:spLocks noGrp="1"/>
          </p:cNvSpPr>
          <p:nvPr>
            <p:ph type="sldNum" sz="quarter" idx="12"/>
          </p:nvPr>
        </p:nvSpPr>
        <p:spPr>
          <a:xfrm>
            <a:off x="8229600" y="6473952"/>
            <a:ext cx="758952" cy="246888"/>
          </a:xfrm>
        </p:spPr>
        <p:txBody>
          <a:bodyPr/>
          <a:lstStyle/>
          <a:p>
            <a:fld id="{59577C5B-D849-4DCF-9167-5A6F52E5AD0E}" type="slidenum">
              <a:rPr lang="th-TH" smtClean="0"/>
              <a:t>‹#›</a:t>
            </a:fld>
            <a:endParaRPr lang="th-TH" dirty="0"/>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kumimoji="0" lang="th-TH" smtClean="0"/>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p:txBody>
          <a:bodyPr vert="eaVer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p>
            <a:fld id="{2CEEC3C1-7A1F-499D-A33C-C9C09AF28EF2}" type="datetimeFigureOut">
              <a:rPr lang="th-TH" smtClean="0"/>
              <a:t>15/07/55</a:t>
            </a:fld>
            <a:endParaRPr lang="th-TH" dirty="0"/>
          </a:p>
        </p:txBody>
      </p:sp>
      <p:sp>
        <p:nvSpPr>
          <p:cNvPr id="5" name="ตัวยึดท้ายกระดาษ 4"/>
          <p:cNvSpPr>
            <a:spLocks noGrp="1"/>
          </p:cNvSpPr>
          <p:nvPr>
            <p:ph type="ftr" sz="quarter" idx="11"/>
          </p:nvPr>
        </p:nvSpPr>
        <p:spPr/>
        <p:txBody>
          <a:bodyPr/>
          <a:lstStyle/>
          <a:p>
            <a:endParaRPr lang="th-TH" dirty="0"/>
          </a:p>
        </p:txBody>
      </p:sp>
      <p:sp>
        <p:nvSpPr>
          <p:cNvPr id="6" name="ตัวยึดหมายเลขภาพนิ่ง 5"/>
          <p:cNvSpPr>
            <a:spLocks noGrp="1"/>
          </p:cNvSpPr>
          <p:nvPr>
            <p:ph type="sldNum" sz="quarter" idx="12"/>
          </p:nvPr>
        </p:nvSpPr>
        <p:spPr/>
        <p:txBody>
          <a:bodyPr/>
          <a:lstStyle/>
          <a:p>
            <a:fld id="{59577C5B-D849-4DCF-9167-5A6F52E5AD0E}" type="slidenum">
              <a:rPr lang="th-TH" smtClean="0"/>
              <a:t>‹#›</a:t>
            </a:fld>
            <a:endParaRPr lang="th-TH" dirty="0"/>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6858000" y="549276"/>
            <a:ext cx="1828800" cy="5851525"/>
          </a:xfrm>
        </p:spPr>
        <p:txBody>
          <a:bodyPr vert="eaVert"/>
          <a:lstStyle/>
          <a:p>
            <a:r>
              <a:rPr kumimoji="0" lang="th-TH" smtClean="0"/>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a:xfrm>
            <a:off x="457200" y="549276"/>
            <a:ext cx="6248400" cy="5851525"/>
          </a:xfrm>
        </p:spPr>
        <p:txBody>
          <a:bodyPr vert="eaVer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p>
            <a:fld id="{2CEEC3C1-7A1F-499D-A33C-C9C09AF28EF2}" type="datetimeFigureOut">
              <a:rPr lang="th-TH" smtClean="0"/>
              <a:t>15/07/55</a:t>
            </a:fld>
            <a:endParaRPr lang="th-TH" dirty="0"/>
          </a:p>
        </p:txBody>
      </p:sp>
      <p:sp>
        <p:nvSpPr>
          <p:cNvPr id="5" name="ตัวยึดท้ายกระดาษ 4"/>
          <p:cNvSpPr>
            <a:spLocks noGrp="1"/>
          </p:cNvSpPr>
          <p:nvPr>
            <p:ph type="ftr" sz="quarter" idx="11"/>
          </p:nvPr>
        </p:nvSpPr>
        <p:spPr/>
        <p:txBody>
          <a:bodyPr/>
          <a:lstStyle/>
          <a:p>
            <a:endParaRPr lang="th-TH" dirty="0"/>
          </a:p>
        </p:txBody>
      </p:sp>
      <p:sp>
        <p:nvSpPr>
          <p:cNvPr id="6" name="ตัวยึดหมายเลขภาพนิ่ง 5"/>
          <p:cNvSpPr>
            <a:spLocks noGrp="1"/>
          </p:cNvSpPr>
          <p:nvPr>
            <p:ph type="sldNum" sz="quarter" idx="12"/>
          </p:nvPr>
        </p:nvSpPr>
        <p:spPr/>
        <p:txBody>
          <a:bodyPr/>
          <a:lstStyle/>
          <a:p>
            <a:fld id="{59577C5B-D849-4DCF-9167-5A6F52E5AD0E}" type="slidenum">
              <a:rPr lang="th-TH" smtClean="0"/>
              <a:t>‹#›</a:t>
            </a:fld>
            <a:endParaRPr lang="th-TH" dirty="0"/>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2" name="ชื่อเรื่อง 21"/>
          <p:cNvSpPr>
            <a:spLocks noGrp="1"/>
          </p:cNvSpPr>
          <p:nvPr>
            <p:ph type="title"/>
          </p:nvPr>
        </p:nvSpPr>
        <p:spPr/>
        <p:txBody>
          <a:bodyPr/>
          <a:lstStyle/>
          <a:p>
            <a:r>
              <a:rPr kumimoji="0" lang="th-TH" smtClean="0"/>
              <a:t>คลิกเพื่อแก้ไขลักษณะชื่อเรื่องต้นแบบ</a:t>
            </a:r>
            <a:endParaRPr kumimoji="0" lang="en-US"/>
          </a:p>
        </p:txBody>
      </p:sp>
      <p:sp>
        <p:nvSpPr>
          <p:cNvPr id="27" name="ตัวยึดเนื้อหา 26"/>
          <p:cNvSpPr>
            <a:spLocks noGrp="1"/>
          </p:cNvSpPr>
          <p:nvPr>
            <p:ph idx="1"/>
          </p:nvPr>
        </p:nvSpPr>
        <p:spPr/>
        <p:txBody>
          <a:body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25" name="ตัวยึดวันที่ 24"/>
          <p:cNvSpPr>
            <a:spLocks noGrp="1"/>
          </p:cNvSpPr>
          <p:nvPr>
            <p:ph type="dt" sz="half" idx="10"/>
          </p:nvPr>
        </p:nvSpPr>
        <p:spPr/>
        <p:txBody>
          <a:bodyPr/>
          <a:lstStyle/>
          <a:p>
            <a:fld id="{2CEEC3C1-7A1F-499D-A33C-C9C09AF28EF2}" type="datetimeFigureOut">
              <a:rPr lang="th-TH" smtClean="0"/>
              <a:t>15/07/55</a:t>
            </a:fld>
            <a:endParaRPr lang="th-TH" dirty="0"/>
          </a:p>
        </p:txBody>
      </p:sp>
      <p:sp>
        <p:nvSpPr>
          <p:cNvPr id="19" name="ตัวยึดท้ายกระดาษ 18"/>
          <p:cNvSpPr>
            <a:spLocks noGrp="1"/>
          </p:cNvSpPr>
          <p:nvPr>
            <p:ph type="ftr" sz="quarter" idx="11"/>
          </p:nvPr>
        </p:nvSpPr>
        <p:spPr>
          <a:xfrm>
            <a:off x="3581400" y="76200"/>
            <a:ext cx="2895600" cy="288925"/>
          </a:xfrm>
        </p:spPr>
        <p:txBody>
          <a:bodyPr/>
          <a:lstStyle/>
          <a:p>
            <a:endParaRPr lang="th-TH" dirty="0"/>
          </a:p>
        </p:txBody>
      </p:sp>
      <p:sp>
        <p:nvSpPr>
          <p:cNvPr id="16" name="ตัวยึดหมายเลขภาพนิ่ง 15"/>
          <p:cNvSpPr>
            <a:spLocks noGrp="1"/>
          </p:cNvSpPr>
          <p:nvPr>
            <p:ph type="sldNum" sz="quarter" idx="12"/>
          </p:nvPr>
        </p:nvSpPr>
        <p:spPr>
          <a:xfrm>
            <a:off x="8229600" y="6473952"/>
            <a:ext cx="758952" cy="246888"/>
          </a:xfrm>
        </p:spPr>
        <p:txBody>
          <a:bodyPr/>
          <a:lstStyle/>
          <a:p>
            <a:fld id="{59577C5B-D849-4DCF-9167-5A6F52E5AD0E}" type="slidenum">
              <a:rPr lang="th-TH" smtClean="0"/>
              <a:t>‹#›</a:t>
            </a:fld>
            <a:endParaRPr lang="th-TH" dirty="0"/>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ส่วนหัวของส่วน">
    <p:bg>
      <p:bgRef idx="1003">
        <a:schemeClr val="bg2"/>
      </p:bgRef>
    </p:bg>
    <p:spTree>
      <p:nvGrpSpPr>
        <p:cNvPr id="1" name=""/>
        <p:cNvGrpSpPr/>
        <p:nvPr/>
      </p:nvGrpSpPr>
      <p:grpSpPr>
        <a:xfrm>
          <a:off x="0" y="0"/>
          <a:ext cx="0" cy="0"/>
          <a:chOff x="0" y="0"/>
          <a:chExt cx="0" cy="0"/>
        </a:xfrm>
      </p:grpSpPr>
      <p:sp>
        <p:nvSpPr>
          <p:cNvPr id="7" name="ตัวเชื่อมต่อตรง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ตัวยึดข้อความ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h-TH" smtClean="0"/>
              <a:t>คลิกเพื่อแก้ไขลักษณะของข้อความต้นแบบ</a:t>
            </a:r>
          </a:p>
        </p:txBody>
      </p:sp>
      <p:sp>
        <p:nvSpPr>
          <p:cNvPr id="19" name="ตัวยึดวันที่ 18"/>
          <p:cNvSpPr>
            <a:spLocks noGrp="1"/>
          </p:cNvSpPr>
          <p:nvPr>
            <p:ph type="dt" sz="half" idx="10"/>
          </p:nvPr>
        </p:nvSpPr>
        <p:spPr/>
        <p:txBody>
          <a:bodyPr/>
          <a:lstStyle/>
          <a:p>
            <a:fld id="{2CEEC3C1-7A1F-499D-A33C-C9C09AF28EF2}" type="datetimeFigureOut">
              <a:rPr lang="th-TH" smtClean="0"/>
              <a:t>15/07/55</a:t>
            </a:fld>
            <a:endParaRPr lang="th-TH" dirty="0"/>
          </a:p>
        </p:txBody>
      </p:sp>
      <p:sp>
        <p:nvSpPr>
          <p:cNvPr id="11" name="ตัวยึดท้ายกระดาษ 10"/>
          <p:cNvSpPr>
            <a:spLocks noGrp="1"/>
          </p:cNvSpPr>
          <p:nvPr>
            <p:ph type="ftr" sz="quarter" idx="11"/>
          </p:nvPr>
        </p:nvSpPr>
        <p:spPr/>
        <p:txBody>
          <a:bodyPr/>
          <a:lstStyle/>
          <a:p>
            <a:endParaRPr lang="th-TH" dirty="0"/>
          </a:p>
        </p:txBody>
      </p:sp>
      <p:sp>
        <p:nvSpPr>
          <p:cNvPr id="16" name="ตัวยึดหมายเลขภาพนิ่ง 15"/>
          <p:cNvSpPr>
            <a:spLocks noGrp="1"/>
          </p:cNvSpPr>
          <p:nvPr>
            <p:ph type="sldNum" sz="quarter" idx="12"/>
          </p:nvPr>
        </p:nvSpPr>
        <p:spPr/>
        <p:txBody>
          <a:bodyPr/>
          <a:lstStyle/>
          <a:p>
            <a:fld id="{59577C5B-D849-4DCF-9167-5A6F52E5AD0E}" type="slidenum">
              <a:rPr lang="th-TH" smtClean="0"/>
              <a:t>‹#›</a:t>
            </a:fld>
            <a:endParaRPr lang="th-TH" dirty="0"/>
          </a:p>
        </p:txBody>
      </p:sp>
      <p:sp>
        <p:nvSpPr>
          <p:cNvPr id="8" name="ชื่อเรื่อง 7"/>
          <p:cNvSpPr>
            <a:spLocks noGrp="1"/>
          </p:cNvSpPr>
          <p:nvPr>
            <p:ph type="title"/>
          </p:nvPr>
        </p:nvSpPr>
        <p:spPr>
          <a:xfrm>
            <a:off x="180475" y="2947085"/>
            <a:ext cx="8686800" cy="1184825"/>
          </a:xfrm>
        </p:spPr>
        <p:txBody>
          <a:bodyPr rtlCol="0" anchor="t"/>
          <a:lstStyle>
            <a:lvl1pPr algn="r">
              <a:defRPr/>
            </a:lvl1pPr>
          </a:lstStyle>
          <a:p>
            <a:r>
              <a:rPr kumimoji="0" lang="th-TH" smtClean="0"/>
              <a:t>คลิกเพื่อแก้ไขลักษณะชื่อเรื่องต้นแบบ</a:t>
            </a:r>
            <a:endParaRPr kumimoji="0" lang="en-US"/>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0" name="ชื่อเรื่อง 19"/>
          <p:cNvSpPr>
            <a:spLocks noGrp="1"/>
          </p:cNvSpPr>
          <p:nvPr>
            <p:ph type="title"/>
          </p:nvPr>
        </p:nvSpPr>
        <p:spPr>
          <a:xfrm>
            <a:off x="301752" y="457200"/>
            <a:ext cx="8686800" cy="841248"/>
          </a:xfrm>
        </p:spPr>
        <p:txBody>
          <a:bodyPr/>
          <a:lstStyle/>
          <a:p>
            <a:r>
              <a:rPr kumimoji="0" lang="th-TH" smtClean="0"/>
              <a:t>คลิกเพื่อแก้ไขลักษณะชื่อเรื่องต้นแบบ</a:t>
            </a:r>
            <a:endParaRPr kumimoji="0" lang="en-US"/>
          </a:p>
        </p:txBody>
      </p:sp>
      <p:sp>
        <p:nvSpPr>
          <p:cNvPr id="14" name="ตัวยึดเนื้อหา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13" name="ตัวยึดเนื้อหา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21" name="ตัวยึดวันที่ 20"/>
          <p:cNvSpPr>
            <a:spLocks noGrp="1"/>
          </p:cNvSpPr>
          <p:nvPr>
            <p:ph type="dt" sz="half" idx="10"/>
          </p:nvPr>
        </p:nvSpPr>
        <p:spPr/>
        <p:txBody>
          <a:bodyPr/>
          <a:lstStyle/>
          <a:p>
            <a:fld id="{2CEEC3C1-7A1F-499D-A33C-C9C09AF28EF2}" type="datetimeFigureOut">
              <a:rPr lang="th-TH" smtClean="0"/>
              <a:t>15/07/55</a:t>
            </a:fld>
            <a:endParaRPr lang="th-TH" dirty="0"/>
          </a:p>
        </p:txBody>
      </p:sp>
      <p:sp>
        <p:nvSpPr>
          <p:cNvPr id="10" name="ตัวยึดท้ายกระดาษ 9"/>
          <p:cNvSpPr>
            <a:spLocks noGrp="1"/>
          </p:cNvSpPr>
          <p:nvPr>
            <p:ph type="ftr" sz="quarter" idx="11"/>
          </p:nvPr>
        </p:nvSpPr>
        <p:spPr/>
        <p:txBody>
          <a:bodyPr/>
          <a:lstStyle/>
          <a:p>
            <a:endParaRPr lang="th-TH" dirty="0"/>
          </a:p>
        </p:txBody>
      </p:sp>
      <p:sp>
        <p:nvSpPr>
          <p:cNvPr id="31" name="ตัวยึดหมายเลขภาพนิ่ง 30"/>
          <p:cNvSpPr>
            <a:spLocks noGrp="1"/>
          </p:cNvSpPr>
          <p:nvPr>
            <p:ph type="sldNum" sz="quarter" idx="12"/>
          </p:nvPr>
        </p:nvSpPr>
        <p:spPr/>
        <p:txBody>
          <a:bodyPr/>
          <a:lstStyle/>
          <a:p>
            <a:fld id="{59577C5B-D849-4DCF-9167-5A6F52E5AD0E}" type="slidenum">
              <a:rPr lang="th-TH" smtClean="0"/>
              <a:t>‹#›</a:t>
            </a:fld>
            <a:endParaRPr lang="th-TH" dirty="0"/>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การเปรียบเทียบ">
    <p:spTree>
      <p:nvGrpSpPr>
        <p:cNvPr id="1" name=""/>
        <p:cNvGrpSpPr/>
        <p:nvPr/>
      </p:nvGrpSpPr>
      <p:grpSpPr>
        <a:xfrm>
          <a:off x="0" y="0"/>
          <a:ext cx="0" cy="0"/>
          <a:chOff x="0" y="0"/>
          <a:chExt cx="0" cy="0"/>
        </a:xfrm>
      </p:grpSpPr>
      <p:sp>
        <p:nvSpPr>
          <p:cNvPr id="29" name="ชื่อเรื่อง 28"/>
          <p:cNvSpPr>
            <a:spLocks noGrp="1"/>
          </p:cNvSpPr>
          <p:nvPr>
            <p:ph type="title"/>
          </p:nvPr>
        </p:nvSpPr>
        <p:spPr>
          <a:xfrm>
            <a:off x="304800" y="5410200"/>
            <a:ext cx="8610600" cy="882650"/>
          </a:xfrm>
        </p:spPr>
        <p:txBody>
          <a:bodyPr anchor="ctr"/>
          <a:lstStyle>
            <a:lvl1pPr>
              <a:defRPr/>
            </a:lvl1pPr>
          </a:lstStyle>
          <a:p>
            <a:r>
              <a:rPr kumimoji="0" lang="th-TH" smtClean="0"/>
              <a:t>คลิกเพื่อแก้ไขลักษณะชื่อเรื่องต้นแบบ</a:t>
            </a:r>
            <a:endParaRPr kumimoji="0" lang="en-US"/>
          </a:p>
        </p:txBody>
      </p:sp>
      <p:sp>
        <p:nvSpPr>
          <p:cNvPr id="13" name="ตัวยึดข้อความ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h-TH" smtClean="0"/>
              <a:t>คลิกเพื่อแก้ไขลักษณะของข้อความต้นแบบ</a:t>
            </a:r>
          </a:p>
        </p:txBody>
      </p:sp>
      <p:sp>
        <p:nvSpPr>
          <p:cNvPr id="25" name="ตัวยึดข้อความ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h-TH" smtClean="0"/>
              <a:t>คลิกเพื่อแก้ไขลักษณะของข้อความต้นแบบ</a:t>
            </a:r>
          </a:p>
        </p:txBody>
      </p:sp>
      <p:sp>
        <p:nvSpPr>
          <p:cNvPr id="4" name="ตัวยึดเนื้อหา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28" name="ตัวยึดเนื้อหา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10" name="ตัวยึดวันที่ 9"/>
          <p:cNvSpPr>
            <a:spLocks noGrp="1"/>
          </p:cNvSpPr>
          <p:nvPr>
            <p:ph type="dt" sz="half" idx="10"/>
          </p:nvPr>
        </p:nvSpPr>
        <p:spPr/>
        <p:txBody>
          <a:bodyPr/>
          <a:lstStyle/>
          <a:p>
            <a:fld id="{2CEEC3C1-7A1F-499D-A33C-C9C09AF28EF2}" type="datetimeFigureOut">
              <a:rPr lang="th-TH" smtClean="0"/>
              <a:t>15/07/55</a:t>
            </a:fld>
            <a:endParaRPr lang="th-TH" dirty="0"/>
          </a:p>
        </p:txBody>
      </p:sp>
      <p:sp>
        <p:nvSpPr>
          <p:cNvPr id="6" name="ตัวยึดท้ายกระดาษ 5"/>
          <p:cNvSpPr>
            <a:spLocks noGrp="1"/>
          </p:cNvSpPr>
          <p:nvPr>
            <p:ph type="ftr" sz="quarter" idx="11"/>
          </p:nvPr>
        </p:nvSpPr>
        <p:spPr/>
        <p:txBody>
          <a:bodyPr/>
          <a:lstStyle/>
          <a:p>
            <a:endParaRPr lang="th-TH" dirty="0"/>
          </a:p>
        </p:txBody>
      </p:sp>
      <p:sp>
        <p:nvSpPr>
          <p:cNvPr id="7" name="ตัวยึดหมายเลขภาพนิ่ง 6"/>
          <p:cNvSpPr>
            <a:spLocks noGrp="1"/>
          </p:cNvSpPr>
          <p:nvPr>
            <p:ph type="sldNum" sz="quarter" idx="12"/>
          </p:nvPr>
        </p:nvSpPr>
        <p:spPr>
          <a:xfrm>
            <a:off x="8229600" y="6477000"/>
            <a:ext cx="762000" cy="246888"/>
          </a:xfrm>
        </p:spPr>
        <p:txBody>
          <a:bodyPr/>
          <a:lstStyle/>
          <a:p>
            <a:fld id="{59577C5B-D849-4DCF-9167-5A6F52E5AD0E}" type="slidenum">
              <a:rPr lang="th-TH" smtClean="0"/>
              <a:t>‹#›</a:t>
            </a:fld>
            <a:endParaRPr lang="th-TH" dirty="0"/>
          </a:p>
        </p:txBody>
      </p:sp>
      <p:sp>
        <p:nvSpPr>
          <p:cNvPr id="11" name="ตัวเชื่อมต่อตรง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30" name="ชื่อเรื่อง 29"/>
          <p:cNvSpPr>
            <a:spLocks noGrp="1"/>
          </p:cNvSpPr>
          <p:nvPr>
            <p:ph type="title"/>
          </p:nvPr>
        </p:nvSpPr>
        <p:spPr>
          <a:xfrm>
            <a:off x="301752" y="457200"/>
            <a:ext cx="8686800" cy="841248"/>
          </a:xfrm>
        </p:spPr>
        <p:txBody>
          <a:bodyPr/>
          <a:lstStyle/>
          <a:p>
            <a:r>
              <a:rPr kumimoji="0" lang="th-TH" smtClean="0"/>
              <a:t>คลิกเพื่อแก้ไขลักษณะชื่อเรื่องต้นแบบ</a:t>
            </a:r>
            <a:endParaRPr kumimoji="0" lang="en-US"/>
          </a:p>
        </p:txBody>
      </p:sp>
      <p:sp>
        <p:nvSpPr>
          <p:cNvPr id="12" name="ตัวยึดวันที่ 11"/>
          <p:cNvSpPr>
            <a:spLocks noGrp="1"/>
          </p:cNvSpPr>
          <p:nvPr>
            <p:ph type="dt" sz="half" idx="10"/>
          </p:nvPr>
        </p:nvSpPr>
        <p:spPr/>
        <p:txBody>
          <a:bodyPr/>
          <a:lstStyle/>
          <a:p>
            <a:fld id="{2CEEC3C1-7A1F-499D-A33C-C9C09AF28EF2}" type="datetimeFigureOut">
              <a:rPr lang="th-TH" smtClean="0"/>
              <a:t>15/07/55</a:t>
            </a:fld>
            <a:endParaRPr lang="th-TH" dirty="0"/>
          </a:p>
        </p:txBody>
      </p:sp>
      <p:sp>
        <p:nvSpPr>
          <p:cNvPr id="21" name="ตัวยึดท้ายกระดาษ 20"/>
          <p:cNvSpPr>
            <a:spLocks noGrp="1"/>
          </p:cNvSpPr>
          <p:nvPr>
            <p:ph type="ftr" sz="quarter" idx="11"/>
          </p:nvPr>
        </p:nvSpPr>
        <p:spPr/>
        <p:txBody>
          <a:bodyPr/>
          <a:lstStyle/>
          <a:p>
            <a:endParaRPr lang="th-TH" dirty="0"/>
          </a:p>
        </p:txBody>
      </p:sp>
      <p:sp>
        <p:nvSpPr>
          <p:cNvPr id="6" name="ตัวยึดหมายเลขภาพนิ่ง 5"/>
          <p:cNvSpPr>
            <a:spLocks noGrp="1"/>
          </p:cNvSpPr>
          <p:nvPr>
            <p:ph type="sldNum" sz="quarter" idx="12"/>
          </p:nvPr>
        </p:nvSpPr>
        <p:spPr/>
        <p:txBody>
          <a:bodyPr/>
          <a:lstStyle/>
          <a:p>
            <a:fld id="{59577C5B-D849-4DCF-9167-5A6F52E5AD0E}" type="slidenum">
              <a:rPr lang="th-TH" smtClean="0"/>
              <a:t>‹#›</a:t>
            </a:fld>
            <a:endParaRPr lang="th-TH" dirty="0"/>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ว่างเปล่า">
    <p:spTree>
      <p:nvGrpSpPr>
        <p:cNvPr id="1" name=""/>
        <p:cNvGrpSpPr/>
        <p:nvPr/>
      </p:nvGrpSpPr>
      <p:grpSpPr>
        <a:xfrm>
          <a:off x="0" y="0"/>
          <a:ext cx="0" cy="0"/>
          <a:chOff x="0" y="0"/>
          <a:chExt cx="0" cy="0"/>
        </a:xfrm>
      </p:grpSpPr>
      <p:sp>
        <p:nvSpPr>
          <p:cNvPr id="3" name="ตัวยึดวันที่ 2"/>
          <p:cNvSpPr>
            <a:spLocks noGrp="1"/>
          </p:cNvSpPr>
          <p:nvPr>
            <p:ph type="dt" sz="half" idx="10"/>
          </p:nvPr>
        </p:nvSpPr>
        <p:spPr/>
        <p:txBody>
          <a:bodyPr/>
          <a:lstStyle/>
          <a:p>
            <a:fld id="{2CEEC3C1-7A1F-499D-A33C-C9C09AF28EF2}" type="datetimeFigureOut">
              <a:rPr lang="th-TH" smtClean="0"/>
              <a:t>15/07/55</a:t>
            </a:fld>
            <a:endParaRPr lang="th-TH" dirty="0"/>
          </a:p>
        </p:txBody>
      </p:sp>
      <p:sp>
        <p:nvSpPr>
          <p:cNvPr id="24" name="ตัวยึดท้ายกระดาษ 23"/>
          <p:cNvSpPr>
            <a:spLocks noGrp="1"/>
          </p:cNvSpPr>
          <p:nvPr>
            <p:ph type="ftr" sz="quarter" idx="11"/>
          </p:nvPr>
        </p:nvSpPr>
        <p:spPr/>
        <p:txBody>
          <a:bodyPr/>
          <a:lstStyle/>
          <a:p>
            <a:endParaRPr lang="th-TH" dirty="0"/>
          </a:p>
        </p:txBody>
      </p:sp>
      <p:sp>
        <p:nvSpPr>
          <p:cNvPr id="7" name="ตัวยึดหมายเลขภาพนิ่ง 6"/>
          <p:cNvSpPr>
            <a:spLocks noGrp="1"/>
          </p:cNvSpPr>
          <p:nvPr>
            <p:ph type="sldNum" sz="quarter" idx="12"/>
          </p:nvPr>
        </p:nvSpPr>
        <p:spPr/>
        <p:txBody>
          <a:bodyPr/>
          <a:lstStyle/>
          <a:p>
            <a:fld id="{59577C5B-D849-4DCF-9167-5A6F52E5AD0E}" type="slidenum">
              <a:rPr lang="th-TH" smtClean="0"/>
              <a:t>‹#›</a:t>
            </a:fld>
            <a:endParaRPr lang="th-TH" dirty="0"/>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เนื้อหาพร้อมคำอธิบายภาพ">
    <p:spTree>
      <p:nvGrpSpPr>
        <p:cNvPr id="1" name=""/>
        <p:cNvGrpSpPr/>
        <p:nvPr/>
      </p:nvGrpSpPr>
      <p:grpSpPr>
        <a:xfrm>
          <a:off x="0" y="0"/>
          <a:ext cx="0" cy="0"/>
          <a:chOff x="0" y="0"/>
          <a:chExt cx="0" cy="0"/>
        </a:xfrm>
      </p:grpSpPr>
      <p:sp>
        <p:nvSpPr>
          <p:cNvPr id="8" name="ตัวเชื่อมต่อตรง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ชื่อเรื่อง 11"/>
          <p:cNvSpPr>
            <a:spLocks noGrp="1"/>
          </p:cNvSpPr>
          <p:nvPr>
            <p:ph type="title"/>
          </p:nvPr>
        </p:nvSpPr>
        <p:spPr>
          <a:xfrm>
            <a:off x="457200" y="5486400"/>
            <a:ext cx="8458200" cy="520700"/>
          </a:xfrm>
        </p:spPr>
        <p:txBody>
          <a:bodyPr anchor="ctr"/>
          <a:lstStyle>
            <a:lvl1pPr algn="l">
              <a:buNone/>
              <a:defRPr sz="2000" b="1"/>
            </a:lvl1pPr>
          </a:lstStyle>
          <a:p>
            <a:r>
              <a:rPr kumimoji="0" lang="th-TH" smtClean="0"/>
              <a:t>คลิกเพื่อแก้ไขลักษณะชื่อเรื่องต้นแบบ</a:t>
            </a:r>
            <a:endParaRPr kumimoji="0" lang="en-US"/>
          </a:p>
        </p:txBody>
      </p:sp>
      <p:sp>
        <p:nvSpPr>
          <p:cNvPr id="26" name="ตัวยึดข้อความ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h-TH" smtClean="0"/>
              <a:t>คลิกเพื่อแก้ไขลักษณะของข้อความต้นแบบ</a:t>
            </a:r>
          </a:p>
        </p:txBody>
      </p:sp>
      <p:sp>
        <p:nvSpPr>
          <p:cNvPr id="14" name="ตัวยึดเนื้อหา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25" name="ตัวยึดวันที่ 24"/>
          <p:cNvSpPr>
            <a:spLocks noGrp="1"/>
          </p:cNvSpPr>
          <p:nvPr>
            <p:ph type="dt" sz="half" idx="10"/>
          </p:nvPr>
        </p:nvSpPr>
        <p:spPr/>
        <p:txBody>
          <a:bodyPr/>
          <a:lstStyle/>
          <a:p>
            <a:fld id="{2CEEC3C1-7A1F-499D-A33C-C9C09AF28EF2}" type="datetimeFigureOut">
              <a:rPr lang="th-TH" smtClean="0"/>
              <a:t>15/07/55</a:t>
            </a:fld>
            <a:endParaRPr lang="th-TH" dirty="0"/>
          </a:p>
        </p:txBody>
      </p:sp>
      <p:sp>
        <p:nvSpPr>
          <p:cNvPr id="29" name="ตัวยึดท้ายกระดาษ 28"/>
          <p:cNvSpPr>
            <a:spLocks noGrp="1"/>
          </p:cNvSpPr>
          <p:nvPr>
            <p:ph type="ftr" sz="quarter" idx="11"/>
          </p:nvPr>
        </p:nvSpPr>
        <p:spPr/>
        <p:txBody>
          <a:bodyPr/>
          <a:lstStyle/>
          <a:p>
            <a:endParaRPr lang="th-TH" dirty="0"/>
          </a:p>
        </p:txBody>
      </p:sp>
      <p:sp>
        <p:nvSpPr>
          <p:cNvPr id="7" name="ตัวยึดหมายเลขภาพนิ่ง 6"/>
          <p:cNvSpPr>
            <a:spLocks noGrp="1"/>
          </p:cNvSpPr>
          <p:nvPr>
            <p:ph type="sldNum" sz="quarter" idx="12"/>
          </p:nvPr>
        </p:nvSpPr>
        <p:spPr/>
        <p:txBody>
          <a:bodyPr/>
          <a:lstStyle/>
          <a:p>
            <a:fld id="{59577C5B-D849-4DCF-9167-5A6F52E5AD0E}" type="slidenum">
              <a:rPr lang="th-TH" smtClean="0"/>
              <a:t>‹#›</a:t>
            </a:fld>
            <a:endParaRPr lang="th-TH" dirty="0"/>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รูปภาพพร้อมคำอธิบายภาพ">
    <p:spTree>
      <p:nvGrpSpPr>
        <p:cNvPr id="1" name=""/>
        <p:cNvGrpSpPr/>
        <p:nvPr/>
      </p:nvGrpSpPr>
      <p:grpSpPr>
        <a:xfrm>
          <a:off x="0" y="0"/>
          <a:ext cx="0" cy="0"/>
          <a:chOff x="0" y="0"/>
          <a:chExt cx="0" cy="0"/>
        </a:xfrm>
      </p:grpSpPr>
      <p:sp>
        <p:nvSpPr>
          <p:cNvPr id="13" name="ตัวยึดรูปภาพ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h-TH" dirty="0" smtClean="0"/>
              <a:t>คลิกไอคอนเพื่อเพิ่มรูปภาพ</a:t>
            </a:r>
            <a:endParaRPr kumimoji="0" lang="en-US" dirty="0"/>
          </a:p>
        </p:txBody>
      </p:sp>
      <p:sp>
        <p:nvSpPr>
          <p:cNvPr id="7" name="ตัวยึดวันที่ 6"/>
          <p:cNvSpPr>
            <a:spLocks noGrp="1"/>
          </p:cNvSpPr>
          <p:nvPr>
            <p:ph type="dt" sz="half" idx="10"/>
          </p:nvPr>
        </p:nvSpPr>
        <p:spPr/>
        <p:txBody>
          <a:bodyPr/>
          <a:lstStyle/>
          <a:p>
            <a:fld id="{2CEEC3C1-7A1F-499D-A33C-C9C09AF28EF2}" type="datetimeFigureOut">
              <a:rPr lang="th-TH" smtClean="0"/>
              <a:t>15/07/55</a:t>
            </a:fld>
            <a:endParaRPr lang="th-TH" dirty="0"/>
          </a:p>
        </p:txBody>
      </p:sp>
      <p:sp>
        <p:nvSpPr>
          <p:cNvPr id="5" name="ตัวยึดท้ายกระดาษ 4"/>
          <p:cNvSpPr>
            <a:spLocks noGrp="1"/>
          </p:cNvSpPr>
          <p:nvPr>
            <p:ph type="ftr" sz="quarter" idx="11"/>
          </p:nvPr>
        </p:nvSpPr>
        <p:spPr/>
        <p:txBody>
          <a:bodyPr/>
          <a:lstStyle/>
          <a:p>
            <a:endParaRPr lang="th-TH" dirty="0"/>
          </a:p>
        </p:txBody>
      </p:sp>
      <p:sp>
        <p:nvSpPr>
          <p:cNvPr id="31" name="ตัวยึดหมายเลขภาพนิ่ง 30"/>
          <p:cNvSpPr>
            <a:spLocks noGrp="1"/>
          </p:cNvSpPr>
          <p:nvPr>
            <p:ph type="sldNum" sz="quarter" idx="12"/>
          </p:nvPr>
        </p:nvSpPr>
        <p:spPr/>
        <p:txBody>
          <a:bodyPr/>
          <a:lstStyle/>
          <a:p>
            <a:fld id="{59577C5B-D849-4DCF-9167-5A6F52E5AD0E}" type="slidenum">
              <a:rPr lang="th-TH" smtClean="0"/>
              <a:t>‹#›</a:t>
            </a:fld>
            <a:endParaRPr lang="th-TH" dirty="0"/>
          </a:p>
        </p:txBody>
      </p:sp>
      <p:sp>
        <p:nvSpPr>
          <p:cNvPr id="17" name="ชื่อเรื่อง 16"/>
          <p:cNvSpPr>
            <a:spLocks noGrp="1"/>
          </p:cNvSpPr>
          <p:nvPr>
            <p:ph type="title"/>
          </p:nvPr>
        </p:nvSpPr>
        <p:spPr>
          <a:xfrm>
            <a:off x="381000" y="4993760"/>
            <a:ext cx="5867400" cy="522288"/>
          </a:xfrm>
        </p:spPr>
        <p:txBody>
          <a:bodyPr anchor="ctr"/>
          <a:lstStyle>
            <a:lvl1pPr algn="l">
              <a:buNone/>
              <a:defRPr sz="2000" b="1"/>
            </a:lvl1pPr>
          </a:lstStyle>
          <a:p>
            <a:r>
              <a:rPr kumimoji="0" lang="th-TH" smtClean="0"/>
              <a:t>คลิกเพื่อแก้ไขลักษณะชื่อเรื่องต้นแบบ</a:t>
            </a:r>
            <a:endParaRPr kumimoji="0" lang="en-US"/>
          </a:p>
        </p:txBody>
      </p:sp>
      <p:sp>
        <p:nvSpPr>
          <p:cNvPr id="26" name="ตัวยึดข้อความ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h-TH" smtClean="0"/>
              <a:t>คลิกเพื่อแก้ไขลักษณะของข้อความต้นแบบ</a:t>
            </a:r>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ตัวเชื่อมต่อตรง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ตัวยึดข้อความ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h-TH" smtClean="0"/>
              <a:t>คลิกเพื่อแก้ไขลักษณะของข้อความต้นแบบ</a:t>
            </a:r>
          </a:p>
          <a:p>
            <a:pPr lvl="1" eaLnBrk="1" latinLnBrk="0" hangingPunct="1"/>
            <a:r>
              <a:rPr kumimoji="0" lang="th-TH" smtClean="0"/>
              <a:t>ระดับที่สอง</a:t>
            </a:r>
          </a:p>
          <a:p>
            <a:pPr lvl="2" eaLnBrk="1" latinLnBrk="0" hangingPunct="1"/>
            <a:r>
              <a:rPr kumimoji="0" lang="th-TH" smtClean="0"/>
              <a:t>ระดับที่สาม</a:t>
            </a:r>
          </a:p>
          <a:p>
            <a:pPr lvl="3" eaLnBrk="1" latinLnBrk="0" hangingPunct="1"/>
            <a:r>
              <a:rPr kumimoji="0" lang="th-TH" smtClean="0"/>
              <a:t>ระดับที่สี่</a:t>
            </a:r>
          </a:p>
          <a:p>
            <a:pPr lvl="4" eaLnBrk="1" latinLnBrk="0" hangingPunct="1"/>
            <a:r>
              <a:rPr kumimoji="0" lang="th-TH" smtClean="0"/>
              <a:t>ระดับที่ห้า</a:t>
            </a:r>
            <a:endParaRPr kumimoji="0" lang="en-US"/>
          </a:p>
        </p:txBody>
      </p:sp>
      <p:sp>
        <p:nvSpPr>
          <p:cNvPr id="11" name="ตัวยึดวันที่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CEEC3C1-7A1F-499D-A33C-C9C09AF28EF2}" type="datetimeFigureOut">
              <a:rPr lang="th-TH" smtClean="0"/>
              <a:t>15/07/55</a:t>
            </a:fld>
            <a:endParaRPr lang="th-TH" dirty="0"/>
          </a:p>
        </p:txBody>
      </p:sp>
      <p:sp>
        <p:nvSpPr>
          <p:cNvPr id="28" name="ตัวยึดท้ายกระดาษ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h-TH" dirty="0"/>
          </a:p>
        </p:txBody>
      </p:sp>
      <p:sp>
        <p:nvSpPr>
          <p:cNvPr id="5" name="ตัวยึดหมายเลขภาพนิ่ง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9577C5B-D849-4DCF-9167-5A6F52E5AD0E}" type="slidenum">
              <a:rPr lang="th-TH" smtClean="0"/>
              <a:t>‹#›</a:t>
            </a:fld>
            <a:endParaRPr lang="th-TH" dirty="0"/>
          </a:p>
        </p:txBody>
      </p:sp>
      <p:sp>
        <p:nvSpPr>
          <p:cNvPr id="10" name="ตัวยึดชื่อเรื่อง 9"/>
          <p:cNvSpPr>
            <a:spLocks noGrp="1"/>
          </p:cNvSpPr>
          <p:nvPr>
            <p:ph type="title"/>
          </p:nvPr>
        </p:nvSpPr>
        <p:spPr>
          <a:xfrm>
            <a:off x="304800" y="457200"/>
            <a:ext cx="8686800" cy="838200"/>
          </a:xfrm>
          <a:prstGeom prst="rect">
            <a:avLst/>
          </a:prstGeom>
        </p:spPr>
        <p:txBody>
          <a:bodyPr vert="horz" anchor="ctr">
            <a:normAutofit/>
          </a:bodyPr>
          <a:lstStyle/>
          <a:p>
            <a:r>
              <a:rPr kumimoji="0" lang="th-TH" smtClean="0"/>
              <a:t>คลิกเพื่อแก้ไขลักษณะชื่อเรื่องต้นแบบ</a:t>
            </a:r>
            <a:endParaRPr kumimoji="0" lang="en-US"/>
          </a:p>
        </p:txBody>
      </p:sp>
      <p:sp>
        <p:nvSpPr>
          <p:cNvPr id="9" name="ตัวเชื่อมต่อตรง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ตัวเชื่อมต่อตรง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Unit 1</a:t>
            </a:r>
            <a:endParaRPr lang="th-TH" dirty="0"/>
          </a:p>
        </p:txBody>
      </p:sp>
      <p:sp>
        <p:nvSpPr>
          <p:cNvPr id="3" name="ตัวยึดเนื้อหา 2"/>
          <p:cNvSpPr>
            <a:spLocks noGrp="1"/>
          </p:cNvSpPr>
          <p:nvPr>
            <p:ph idx="1"/>
          </p:nvPr>
        </p:nvSpPr>
        <p:spPr/>
        <p:txBody>
          <a:bodyPr/>
          <a:lstStyle/>
          <a:p>
            <a:r>
              <a:rPr lang="en-US" b="1" dirty="0" smtClean="0"/>
              <a:t>Topic:</a:t>
            </a:r>
            <a:r>
              <a:rPr lang="en-US" dirty="0" smtClean="0"/>
              <a:t>	</a:t>
            </a:r>
          </a:p>
          <a:p>
            <a:pPr lvl="0"/>
            <a:r>
              <a:rPr lang="en-US" dirty="0" smtClean="0"/>
              <a:t>Business Term</a:t>
            </a:r>
          </a:p>
          <a:p>
            <a:pPr lvl="0"/>
            <a:r>
              <a:rPr lang="en-US" dirty="0" smtClean="0"/>
              <a:t>Glossary of office</a:t>
            </a:r>
          </a:p>
          <a:p>
            <a:pPr lvl="0"/>
            <a:r>
              <a:rPr lang="en-US" dirty="0" smtClean="0"/>
              <a:t>The Official documents	</a:t>
            </a:r>
          </a:p>
          <a:p>
            <a:pPr lvl="0"/>
            <a:r>
              <a:rPr lang="en-US" dirty="0" smtClean="0"/>
              <a:t>How to get ready for work</a:t>
            </a:r>
          </a:p>
          <a:p>
            <a:endParaRPr lang="th-TH" dirty="0"/>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Business Term</a:t>
            </a:r>
            <a:endParaRPr lang="th-TH" dirty="0"/>
          </a:p>
        </p:txBody>
      </p:sp>
      <p:graphicFrame>
        <p:nvGraphicFramePr>
          <p:cNvPr id="4" name="ตัวยึดเนื้อหา 3"/>
          <p:cNvGraphicFramePr>
            <a:graphicFrameLocks noGrp="1"/>
          </p:cNvGraphicFramePr>
          <p:nvPr>
            <p:ph idx="1"/>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Worthwhile</a:t>
                      </a:r>
                      <a:endParaRPr lang="th-TH" sz="2400" dirty="0" smtClean="0">
                        <a:latin typeface="TH Niramit AS" pitchFamily="2" charset="-34"/>
                        <a:cs typeface="TH Niramit AS" pitchFamily="2" charset="-34"/>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life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learned</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chance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activities</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influence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childhood</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interested</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finance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hard worker</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attribute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pass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คุ้มค่า, สมควรแล้ว</a:t>
                      </a:r>
                      <a:endParaRPr lang="en-US" sz="2400" dirty="0" smtClean="0">
                        <a:latin typeface="TH Niramit AS" pitchFamily="2" charset="-34"/>
                        <a:cs typeface="TH Niramit AS" pitchFamily="2" charset="-34"/>
                      </a:endParaRP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ชีวิต</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การเรียนรู้</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โอกาส, หนทาง</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กิจกรรม</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อิทธิพล, อำนาจชักจูง</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วัยเด็ก</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สนใจ</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การเงิน</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ทำงานอย่างหนัก</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คุณลักษณะ, ให้เหตุผล</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ผ่าน,ฝ่า</a:t>
                      </a:r>
                      <a:endParaRPr lang="th-TH" sz="2400" dirty="0">
                        <a:latin typeface="TH Niramit AS" pitchFamily="2" charset="-34"/>
                        <a:cs typeface="TH Niramit AS" pitchFamily="2" charset="-34"/>
                      </a:endParaRPr>
                    </a:p>
                  </a:txBody>
                  <a:tcPr/>
                </a:tc>
              </a:tr>
            </a:tbl>
          </a:graphicData>
        </a:graphic>
      </p:graphicFrame>
    </p:spTree>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Business Term</a:t>
            </a:r>
            <a:endParaRPr lang="th-TH" dirty="0"/>
          </a:p>
        </p:txBody>
      </p:sp>
      <p:graphicFrame>
        <p:nvGraphicFramePr>
          <p:cNvPr id="4" name="ตัวยึดเนื้อหา 3"/>
          <p:cNvGraphicFramePr>
            <a:graphicFrameLocks noGrp="1"/>
          </p:cNvGraphicFramePr>
          <p:nvPr>
            <p:ph idx="1"/>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r>
                        <a:rPr lang="en-US" sz="2400" dirty="0" smtClean="0">
                          <a:latin typeface="TH Niramit AS" pitchFamily="2" charset="-34"/>
                          <a:cs typeface="TH Niramit AS" pitchFamily="2" charset="-34"/>
                        </a:rPr>
                        <a:t>objective</a:t>
                      </a:r>
                    </a:p>
                    <a:p>
                      <a:r>
                        <a:rPr lang="en-US" sz="2400" dirty="0" smtClean="0">
                          <a:latin typeface="TH Niramit AS" pitchFamily="2" charset="-34"/>
                          <a:cs typeface="TH Niramit AS" pitchFamily="2" charset="-34"/>
                        </a:rPr>
                        <a:t>likely</a:t>
                      </a:r>
                    </a:p>
                    <a:p>
                      <a:r>
                        <a:rPr lang="en-US" sz="2400" dirty="0" smtClean="0">
                          <a:latin typeface="TH Niramit AS" pitchFamily="2" charset="-34"/>
                          <a:cs typeface="TH Niramit AS" pitchFamily="2" charset="-34"/>
                        </a:rPr>
                        <a:t>bring</a:t>
                      </a:r>
                    </a:p>
                    <a:p>
                      <a:r>
                        <a:rPr lang="en-US" sz="2400" dirty="0" smtClean="0">
                          <a:latin typeface="TH Niramit AS" pitchFamily="2" charset="-34"/>
                          <a:cs typeface="TH Niramit AS" pitchFamily="2" charset="-34"/>
                        </a:rPr>
                        <a:t>stable</a:t>
                      </a:r>
                    </a:p>
                    <a:p>
                      <a:r>
                        <a:rPr lang="en-US" sz="2400" dirty="0" smtClean="0">
                          <a:latin typeface="TH Niramit AS" pitchFamily="2" charset="-34"/>
                          <a:cs typeface="TH Niramit AS" pitchFamily="2" charset="-34"/>
                        </a:rPr>
                        <a:t>income</a:t>
                      </a:r>
                    </a:p>
                    <a:p>
                      <a:r>
                        <a:rPr lang="en-US" sz="2400" dirty="0" smtClean="0">
                          <a:latin typeface="TH Niramit AS" pitchFamily="2" charset="-34"/>
                          <a:cs typeface="TH Niramit AS" pitchFamily="2" charset="-34"/>
                        </a:rPr>
                        <a:t>security</a:t>
                      </a:r>
                    </a:p>
                    <a:p>
                      <a:r>
                        <a:rPr lang="en-US" sz="2400" dirty="0" smtClean="0">
                          <a:latin typeface="TH Niramit AS" pitchFamily="2" charset="-34"/>
                          <a:cs typeface="TH Niramit AS" pitchFamily="2" charset="-34"/>
                        </a:rPr>
                        <a:t>people</a:t>
                      </a:r>
                    </a:p>
                    <a:p>
                      <a:r>
                        <a:rPr lang="en-US" sz="2400" dirty="0" smtClean="0">
                          <a:latin typeface="TH Niramit AS" pitchFamily="2" charset="-34"/>
                          <a:cs typeface="TH Niramit AS" pitchFamily="2" charset="-34"/>
                        </a:rPr>
                        <a:t>remember</a:t>
                      </a:r>
                    </a:p>
                    <a:p>
                      <a:r>
                        <a:rPr lang="en-US" sz="2400" dirty="0" smtClean="0">
                          <a:latin typeface="TH Niramit AS" pitchFamily="2" charset="-34"/>
                          <a:cs typeface="TH Niramit AS" pitchFamily="2" charset="-34"/>
                        </a:rPr>
                        <a:t>alone</a:t>
                      </a:r>
                    </a:p>
                    <a:p>
                      <a:r>
                        <a:rPr lang="en-US" sz="2400" dirty="0" smtClean="0">
                          <a:latin typeface="TH Niramit AS" pitchFamily="2" charset="-34"/>
                          <a:cs typeface="TH Niramit AS" pitchFamily="2" charset="-34"/>
                        </a:rPr>
                        <a:t>depend</a:t>
                      </a:r>
                    </a:p>
                    <a:p>
                      <a:r>
                        <a:rPr lang="en-US" sz="2400" dirty="0" smtClean="0">
                          <a:latin typeface="TH Niramit AS" pitchFamily="2" charset="-34"/>
                          <a:cs typeface="TH Niramit AS" pitchFamily="2" charset="-34"/>
                        </a:rPr>
                        <a:t>point</a:t>
                      </a:r>
                    </a:p>
                    <a:p>
                      <a:r>
                        <a:rPr lang="en-US" sz="2400" dirty="0" smtClean="0">
                          <a:latin typeface="TH Niramit AS" pitchFamily="2" charset="-34"/>
                          <a:cs typeface="TH Niramit AS" pitchFamily="2" charset="-34"/>
                        </a:rPr>
                        <a:t>doctorate</a:t>
                      </a:r>
                    </a:p>
                  </a:txBody>
                  <a:tcPr/>
                </a:tc>
                <a:tc>
                  <a:txBody>
                    <a:bodyPr/>
                    <a:lstStyle/>
                    <a:p>
                      <a:r>
                        <a:rPr lang="th-TH" sz="2400" dirty="0" smtClean="0">
                          <a:latin typeface="TH Niramit AS" pitchFamily="2" charset="-34"/>
                          <a:cs typeface="TH Niramit AS" pitchFamily="2" charset="-34"/>
                        </a:rPr>
                        <a:t>วัตถุประสงค์</a:t>
                      </a:r>
                    </a:p>
                    <a:p>
                      <a:r>
                        <a:rPr lang="th-TH" sz="2400" dirty="0" smtClean="0">
                          <a:latin typeface="TH Niramit AS" pitchFamily="2" charset="-34"/>
                          <a:cs typeface="TH Niramit AS" pitchFamily="2" charset="-34"/>
                        </a:rPr>
                        <a:t>น่าจะ, มีท่าทางว่า</a:t>
                      </a:r>
                    </a:p>
                    <a:p>
                      <a:r>
                        <a:rPr lang="th-TH" sz="2400" dirty="0" smtClean="0">
                          <a:latin typeface="TH Niramit AS" pitchFamily="2" charset="-34"/>
                          <a:cs typeface="TH Niramit AS" pitchFamily="2" charset="-34"/>
                        </a:rPr>
                        <a:t>นำมาสู, พามา</a:t>
                      </a:r>
                    </a:p>
                    <a:p>
                      <a:r>
                        <a:rPr lang="th-TH" sz="2400" dirty="0" smtClean="0">
                          <a:latin typeface="TH Niramit AS" pitchFamily="2" charset="-34"/>
                          <a:cs typeface="TH Niramit AS" pitchFamily="2" charset="-34"/>
                        </a:rPr>
                        <a:t>มั่นคง</a:t>
                      </a:r>
                    </a:p>
                    <a:p>
                      <a:r>
                        <a:rPr lang="th-TH" sz="2400" dirty="0" smtClean="0">
                          <a:latin typeface="TH Niramit AS" pitchFamily="2" charset="-34"/>
                          <a:cs typeface="TH Niramit AS" pitchFamily="2" charset="-34"/>
                        </a:rPr>
                        <a:t>รายได้</a:t>
                      </a:r>
                    </a:p>
                    <a:p>
                      <a:r>
                        <a:rPr lang="th-TH" sz="2400" dirty="0" smtClean="0">
                          <a:latin typeface="TH Niramit AS" pitchFamily="2" charset="-34"/>
                          <a:cs typeface="TH Niramit AS" pitchFamily="2" charset="-34"/>
                        </a:rPr>
                        <a:t>สวัสดิการ</a:t>
                      </a:r>
                    </a:p>
                    <a:p>
                      <a:r>
                        <a:rPr lang="th-TH" sz="2400" dirty="0" smtClean="0">
                          <a:latin typeface="TH Niramit AS" pitchFamily="2" charset="-34"/>
                          <a:cs typeface="TH Niramit AS" pitchFamily="2" charset="-34"/>
                        </a:rPr>
                        <a:t>ประชากร</a:t>
                      </a:r>
                    </a:p>
                    <a:p>
                      <a:r>
                        <a:rPr lang="th-TH" sz="2400" dirty="0" smtClean="0">
                          <a:latin typeface="TH Niramit AS" pitchFamily="2" charset="-34"/>
                          <a:cs typeface="TH Niramit AS" pitchFamily="2" charset="-34"/>
                        </a:rPr>
                        <a:t>จดจำ, ระลึกได้</a:t>
                      </a:r>
                    </a:p>
                    <a:p>
                      <a:r>
                        <a:rPr lang="th-TH" sz="2400" dirty="0" smtClean="0">
                          <a:latin typeface="TH Niramit AS" pitchFamily="2" charset="-34"/>
                          <a:cs typeface="TH Niramit AS" pitchFamily="2" charset="-34"/>
                        </a:rPr>
                        <a:t>เดี่ยว ,คนเดียว</a:t>
                      </a:r>
                    </a:p>
                    <a:p>
                      <a:r>
                        <a:rPr lang="th-TH" sz="2400" dirty="0" smtClean="0">
                          <a:latin typeface="TH Niramit AS" pitchFamily="2" charset="-34"/>
                          <a:cs typeface="TH Niramit AS" pitchFamily="2" charset="-34"/>
                        </a:rPr>
                        <a:t>ขึ้นอยู่กับ</a:t>
                      </a:r>
                    </a:p>
                    <a:p>
                      <a:r>
                        <a:rPr lang="th-TH" sz="2400" dirty="0" smtClean="0">
                          <a:latin typeface="TH Niramit AS" pitchFamily="2" charset="-34"/>
                          <a:cs typeface="TH Niramit AS" pitchFamily="2" charset="-34"/>
                        </a:rPr>
                        <a:t>จุดประสงค์ , ตำแหน่ง</a:t>
                      </a:r>
                    </a:p>
                    <a:p>
                      <a:r>
                        <a:rPr lang="th-TH" sz="2400" dirty="0" smtClean="0">
                          <a:latin typeface="TH Niramit AS" pitchFamily="2" charset="-34"/>
                          <a:cs typeface="TH Niramit AS" pitchFamily="2" charset="-34"/>
                        </a:rPr>
                        <a:t>ปริญญาเอก</a:t>
                      </a:r>
                    </a:p>
                  </a:txBody>
                  <a:tcPr/>
                </a:tc>
              </a:tr>
            </a:tbl>
          </a:graphicData>
        </a:graphic>
      </p:graphicFrame>
    </p:spTree>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Business Term</a:t>
            </a:r>
            <a:endParaRPr lang="th-TH" dirty="0"/>
          </a:p>
        </p:txBody>
      </p:sp>
      <p:graphicFrame>
        <p:nvGraphicFramePr>
          <p:cNvPr id="4" name="ตัวยึดเนื้อหา 3"/>
          <p:cNvGraphicFramePr>
            <a:graphicFrameLocks noGrp="1"/>
          </p:cNvGraphicFramePr>
          <p:nvPr>
            <p:ph idx="1"/>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general</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easy</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rich</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poor</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different</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never</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partners</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Important</a:t>
                      </a:r>
                      <a:endParaRPr lang="th-TH" sz="2400" dirty="0" smtClean="0">
                        <a:latin typeface="TH Niramit AS" pitchFamily="2" charset="-34"/>
                        <a:cs typeface="TH Niramit AS" pitchFamily="2" charset="-34"/>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consecrate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require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idea</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conclude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ทั่วไป</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ง่าย</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รวย, มีค่า</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จน, ขาดแคลน</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แตกต่าง</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ไม่แน่นอน , ไม่เลย</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หุ้นส่วน , ผู้ร่วมมือ</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สำคัญ,  มีความหมาย</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อุทิศให้</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ต้องการ ,เรียกร้อง</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ความคิด</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ลงความเห็น</a:t>
                      </a:r>
                    </a:p>
                  </a:txBody>
                  <a:tcPr/>
                </a:tc>
              </a:tr>
            </a:tbl>
          </a:graphicData>
        </a:graphic>
      </p:graphicFrame>
    </p:spTree>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Business Term</a:t>
            </a:r>
            <a:endParaRPr lang="th-TH" dirty="0"/>
          </a:p>
        </p:txBody>
      </p:sp>
      <p:graphicFrame>
        <p:nvGraphicFramePr>
          <p:cNvPr id="4" name="ตัวยึดเนื้อหา 3"/>
          <p:cNvGraphicFramePr>
            <a:graphicFrameLocks noGrp="1"/>
          </p:cNvGraphicFramePr>
          <p:nvPr>
            <p:ph idx="1"/>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r>
                        <a:rPr lang="en-US" sz="2400" dirty="0" smtClean="0">
                          <a:latin typeface="TH Niramit AS" pitchFamily="2" charset="-34"/>
                          <a:cs typeface="TH Niramit AS" pitchFamily="2" charset="-34"/>
                        </a:rPr>
                        <a:t>opinion</a:t>
                      </a:r>
                    </a:p>
                    <a:p>
                      <a:r>
                        <a:rPr lang="en-US" sz="2400" dirty="0" smtClean="0">
                          <a:latin typeface="TH Niramit AS" pitchFamily="2" charset="-34"/>
                          <a:cs typeface="TH Niramit AS" pitchFamily="2" charset="-34"/>
                        </a:rPr>
                        <a:t>prefer</a:t>
                      </a:r>
                    </a:p>
                    <a:p>
                      <a:r>
                        <a:rPr lang="en-US" sz="2400" dirty="0" smtClean="0">
                          <a:latin typeface="TH Niramit AS" pitchFamily="2" charset="-34"/>
                          <a:cs typeface="TH Niramit AS" pitchFamily="2" charset="-34"/>
                        </a:rPr>
                        <a:t>teamwork</a:t>
                      </a:r>
                    </a:p>
                    <a:p>
                      <a:r>
                        <a:rPr lang="en-US" sz="2400" dirty="0" smtClean="0">
                          <a:latin typeface="TH Niramit AS" pitchFamily="2" charset="-34"/>
                          <a:cs typeface="TH Niramit AS" pitchFamily="2" charset="-34"/>
                        </a:rPr>
                        <a:t>apply</a:t>
                      </a:r>
                    </a:p>
                    <a:p>
                      <a:r>
                        <a:rPr lang="en-US" sz="2400" dirty="0" smtClean="0">
                          <a:latin typeface="TH Niramit AS" pitchFamily="2" charset="-34"/>
                          <a:cs typeface="TH Niramit AS" pitchFamily="2" charset="-34"/>
                        </a:rPr>
                        <a:t>company</a:t>
                      </a:r>
                    </a:p>
                    <a:p>
                      <a:r>
                        <a:rPr lang="en-US" sz="2400" dirty="0" smtClean="0">
                          <a:latin typeface="TH Niramit AS" pitchFamily="2" charset="-34"/>
                          <a:cs typeface="TH Niramit AS" pitchFamily="2" charset="-34"/>
                        </a:rPr>
                        <a:t>image</a:t>
                      </a:r>
                    </a:p>
                    <a:p>
                      <a:r>
                        <a:rPr lang="en-US" sz="2400" dirty="0" smtClean="0">
                          <a:latin typeface="TH Niramit AS" pitchFamily="2" charset="-34"/>
                          <a:cs typeface="TH Niramit AS" pitchFamily="2" charset="-34"/>
                        </a:rPr>
                        <a:t>stability</a:t>
                      </a:r>
                    </a:p>
                    <a:p>
                      <a:r>
                        <a:rPr lang="en-US" sz="2400" dirty="0" smtClean="0">
                          <a:latin typeface="TH Niramit AS" pitchFamily="2" charset="-34"/>
                          <a:cs typeface="TH Niramit AS" pitchFamily="2" charset="-34"/>
                        </a:rPr>
                        <a:t>travel</a:t>
                      </a:r>
                    </a:p>
                    <a:p>
                      <a:r>
                        <a:rPr lang="en-US" sz="2400" dirty="0" smtClean="0">
                          <a:latin typeface="TH Niramit AS" pitchFamily="2" charset="-34"/>
                          <a:cs typeface="TH Niramit AS" pitchFamily="2" charset="-34"/>
                        </a:rPr>
                        <a:t>ship</a:t>
                      </a:r>
                    </a:p>
                    <a:p>
                      <a:r>
                        <a:rPr lang="en-US" sz="2400" dirty="0" smtClean="0">
                          <a:latin typeface="TH Niramit AS" pitchFamily="2" charset="-34"/>
                          <a:cs typeface="TH Niramit AS" pitchFamily="2" charset="-34"/>
                        </a:rPr>
                        <a:t>certainly</a:t>
                      </a:r>
                    </a:p>
                    <a:p>
                      <a:r>
                        <a:rPr lang="en-US" sz="2400" dirty="0" smtClean="0">
                          <a:latin typeface="TH Niramit AS" pitchFamily="2" charset="-34"/>
                          <a:cs typeface="TH Niramit AS" pitchFamily="2" charset="-34"/>
                        </a:rPr>
                        <a:t>confident</a:t>
                      </a:r>
                    </a:p>
                    <a:p>
                      <a:r>
                        <a:rPr lang="en-US" sz="2400" dirty="0" smtClean="0">
                          <a:latin typeface="TH Niramit AS" pitchFamily="2" charset="-34"/>
                          <a:cs typeface="TH Niramit AS" pitchFamily="2" charset="-34"/>
                        </a:rPr>
                        <a:t>woman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ทัศนะ, ความคิดเห็น</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ชอบมากกว่า , ยื่น</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การทำงานร่วมกัน</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สมัครงาน</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บริษัท</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ภาพพจน์</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ความมั่นคง</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เดินทาง</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เรือ</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แน่นอน</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มั่นใจ , ไว้วางใจ</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ผู้หญิง</a:t>
                      </a:r>
                      <a:endParaRPr lang="th-TH" sz="2400" dirty="0">
                        <a:latin typeface="TH Niramit AS" pitchFamily="2" charset="-34"/>
                        <a:cs typeface="TH Niramit AS" pitchFamily="2" charset="-34"/>
                      </a:endParaRPr>
                    </a:p>
                  </a:txBody>
                  <a:tcPr/>
                </a:tc>
              </a:tr>
            </a:tbl>
          </a:graphicData>
        </a:graphic>
      </p:graphicFrame>
    </p:spTree>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Business Term</a:t>
            </a:r>
            <a:endParaRPr lang="th-TH" dirty="0"/>
          </a:p>
        </p:txBody>
      </p:sp>
      <p:graphicFrame>
        <p:nvGraphicFramePr>
          <p:cNvPr id="4" name="ตัวยึดเนื้อหา 3"/>
          <p:cNvGraphicFramePr>
            <a:graphicFrameLocks noGrp="1"/>
          </p:cNvGraphicFramePr>
          <p:nvPr>
            <p:ph idx="1"/>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r>
                        <a:rPr lang="en-US" sz="2400" dirty="0" smtClean="0">
                          <a:latin typeface="TH Niramit AS" pitchFamily="2" charset="-34"/>
                          <a:cs typeface="TH Niramit AS" pitchFamily="2" charset="-34"/>
                        </a:rPr>
                        <a:t>branches</a:t>
                      </a:r>
                    </a:p>
                    <a:p>
                      <a:r>
                        <a:rPr lang="en-US" sz="2400" dirty="0" smtClean="0">
                          <a:latin typeface="TH Niramit AS" pitchFamily="2" charset="-34"/>
                          <a:cs typeface="TH Niramit AS" pitchFamily="2" charset="-34"/>
                        </a:rPr>
                        <a:t>bank</a:t>
                      </a:r>
                    </a:p>
                    <a:p>
                      <a:r>
                        <a:rPr lang="en-US" sz="2400" dirty="0" smtClean="0">
                          <a:latin typeface="TH Niramit AS" pitchFamily="2" charset="-34"/>
                          <a:cs typeface="TH Niramit AS" pitchFamily="2" charset="-34"/>
                        </a:rPr>
                        <a:t>operating</a:t>
                      </a:r>
                    </a:p>
                    <a:p>
                      <a:r>
                        <a:rPr lang="en-US" sz="2400" dirty="0" smtClean="0">
                          <a:latin typeface="TH Niramit AS" pitchFamily="2" charset="-34"/>
                          <a:cs typeface="TH Niramit AS" pitchFamily="2" charset="-34"/>
                        </a:rPr>
                        <a:t>shake</a:t>
                      </a:r>
                    </a:p>
                    <a:p>
                      <a:r>
                        <a:rPr lang="en-US" sz="2400" dirty="0" smtClean="0">
                          <a:latin typeface="TH Niramit AS" pitchFamily="2" charset="-34"/>
                          <a:cs typeface="TH Niramit AS" pitchFamily="2" charset="-34"/>
                        </a:rPr>
                        <a:t>start</a:t>
                      </a:r>
                    </a:p>
                    <a:p>
                      <a:r>
                        <a:rPr lang="en-US" sz="2400" dirty="0" smtClean="0">
                          <a:latin typeface="TH Niramit AS" pitchFamily="2" charset="-34"/>
                          <a:cs typeface="TH Niramit AS" pitchFamily="2" charset="-34"/>
                        </a:rPr>
                        <a:t>nobody</a:t>
                      </a:r>
                    </a:p>
                    <a:p>
                      <a:r>
                        <a:rPr lang="en-US" sz="2400" dirty="0" smtClean="0">
                          <a:latin typeface="TH Niramit AS" pitchFamily="2" charset="-34"/>
                          <a:cs typeface="TH Niramit AS" pitchFamily="2" charset="-34"/>
                        </a:rPr>
                        <a:t>generation</a:t>
                      </a:r>
                    </a:p>
                    <a:p>
                      <a:r>
                        <a:rPr lang="en-US" sz="2400" dirty="0" smtClean="0">
                          <a:latin typeface="TH Niramit AS" pitchFamily="2" charset="-34"/>
                          <a:cs typeface="TH Niramit AS" pitchFamily="2" charset="-34"/>
                        </a:rPr>
                        <a:t>vision</a:t>
                      </a:r>
                    </a:p>
                    <a:p>
                      <a:r>
                        <a:rPr lang="en-US" sz="2400" dirty="0" smtClean="0">
                          <a:latin typeface="TH Niramit AS" pitchFamily="2" charset="-34"/>
                          <a:cs typeface="TH Niramit AS" pitchFamily="2" charset="-34"/>
                        </a:rPr>
                        <a:t>management</a:t>
                      </a:r>
                    </a:p>
                    <a:p>
                      <a:r>
                        <a:rPr lang="en-US" sz="2400" dirty="0" smtClean="0">
                          <a:latin typeface="TH Niramit AS" pitchFamily="2" charset="-34"/>
                          <a:cs typeface="TH Niramit AS" pitchFamily="2" charset="-34"/>
                        </a:rPr>
                        <a:t>profit</a:t>
                      </a:r>
                    </a:p>
                    <a:p>
                      <a:r>
                        <a:rPr lang="en-US" sz="2400" dirty="0" smtClean="0">
                          <a:latin typeface="TH Niramit AS" pitchFamily="2" charset="-34"/>
                          <a:cs typeface="TH Niramit AS" pitchFamily="2" charset="-34"/>
                        </a:rPr>
                        <a:t>demonstrates</a:t>
                      </a:r>
                    </a:p>
                    <a:p>
                      <a:r>
                        <a:rPr lang="en-US" sz="2400" dirty="0" smtClean="0">
                          <a:latin typeface="TH Niramit AS" pitchFamily="2" charset="-34"/>
                          <a:cs typeface="TH Niramit AS" pitchFamily="2" charset="-34"/>
                        </a:rPr>
                        <a:t>knowledge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สาขา , แขนง</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ธนาคาร</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ปฏิบัติงาน</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เขย่า , ทำให้สั่น</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ตั้งต้น ,เริ่มต้น</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ไม่มีใคร</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การกำเนิด , ยุค</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ทัศนะ</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การจัดการ</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ผลประโยชน์</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แสดง , สาธิต</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ความรู้ ,ความเข้าใจ</a:t>
                      </a:r>
                      <a:endParaRPr lang="th-TH" sz="2400" dirty="0">
                        <a:latin typeface="TH Niramit AS" pitchFamily="2" charset="-34"/>
                        <a:cs typeface="TH Niramit AS" pitchFamily="2" charset="-34"/>
                      </a:endParaRPr>
                    </a:p>
                  </a:txBody>
                  <a:tcPr/>
                </a:tc>
              </a:tr>
            </a:tbl>
          </a:graphicData>
        </a:graphic>
      </p:graphicFrame>
    </p:spTree>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Business Term</a:t>
            </a:r>
            <a:endParaRPr lang="th-TH" dirty="0"/>
          </a:p>
        </p:txBody>
      </p:sp>
      <p:graphicFrame>
        <p:nvGraphicFramePr>
          <p:cNvPr id="4" name="ตัวยึดเนื้อหา 3"/>
          <p:cNvGraphicFramePr>
            <a:graphicFrameLocks noGrp="1"/>
          </p:cNvGraphicFramePr>
          <p:nvPr>
            <p:ph idx="1"/>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library</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newspaper</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Radio</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alert</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upset</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easily</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plan</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study</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expense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Departments</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experience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wide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ห้องสมุด</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หนังสือพิมพ์</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วิทยุ</a:t>
                      </a:r>
                      <a:endParaRPr lang="en-US" sz="2400" dirty="0" smtClean="0">
                        <a:latin typeface="TH Niramit AS" pitchFamily="2" charset="-34"/>
                        <a:cs typeface="TH Niramit AS" pitchFamily="2" charset="-34"/>
                      </a:endParaRP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ว่างไว, ระมัดระวัง</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คว่ำ ,ทำให้เสีย</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อย่างราบรื่น</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แผนการ</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การเรียน, การศึกษา</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ค่าใช้จ่าย</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แผนก</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ประสบการณ์</a:t>
                      </a:r>
                    </a:p>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กว้างขวาง</a:t>
                      </a:r>
                    </a:p>
                  </a:txBody>
                  <a:tcPr/>
                </a:tc>
              </a:tr>
            </a:tbl>
          </a:graphicData>
        </a:graphic>
      </p:graphicFrame>
    </p:spTree>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Business Term</a:t>
            </a:r>
            <a:endParaRPr lang="th-TH" dirty="0"/>
          </a:p>
        </p:txBody>
      </p:sp>
      <p:graphicFrame>
        <p:nvGraphicFramePr>
          <p:cNvPr id="4" name="ตัวยึดเนื้อหา 3"/>
          <p:cNvGraphicFramePr>
            <a:graphicFrameLocks noGrp="1"/>
          </p:cNvGraphicFramePr>
          <p:nvPr>
            <p:ph idx="1"/>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r>
                        <a:rPr lang="en-US" sz="2400" dirty="0" smtClean="0">
                          <a:latin typeface="TH Niramit AS" pitchFamily="2" charset="-34"/>
                          <a:cs typeface="TH Niramit AS" pitchFamily="2" charset="-34"/>
                        </a:rPr>
                        <a:t>subject</a:t>
                      </a:r>
                    </a:p>
                    <a:p>
                      <a:r>
                        <a:rPr lang="en-US" sz="2400" dirty="0" smtClean="0">
                          <a:latin typeface="TH Niramit AS" pitchFamily="2" charset="-34"/>
                          <a:cs typeface="TH Niramit AS" pitchFamily="2" charset="-34"/>
                        </a:rPr>
                        <a:t>qualifications</a:t>
                      </a:r>
                    </a:p>
                    <a:p>
                      <a:r>
                        <a:rPr lang="en-US" sz="2400" dirty="0" smtClean="0">
                          <a:latin typeface="TH Niramit AS" pitchFamily="2" charset="-34"/>
                          <a:cs typeface="TH Niramit AS" pitchFamily="2" charset="-34"/>
                        </a:rPr>
                        <a:t>patience</a:t>
                      </a:r>
                    </a:p>
                    <a:p>
                      <a:r>
                        <a:rPr lang="en-US" sz="2400" dirty="0" smtClean="0">
                          <a:latin typeface="TH Niramit AS" pitchFamily="2" charset="-34"/>
                          <a:cs typeface="TH Niramit AS" pitchFamily="2" charset="-34"/>
                        </a:rPr>
                        <a:t>explain</a:t>
                      </a:r>
                    </a:p>
                    <a:p>
                      <a:r>
                        <a:rPr lang="en-US" sz="2400" dirty="0" smtClean="0">
                          <a:latin typeface="TH Niramit AS" pitchFamily="2" charset="-34"/>
                          <a:cs typeface="TH Niramit AS" pitchFamily="2" charset="-34"/>
                        </a:rPr>
                        <a:t>useful</a:t>
                      </a:r>
                    </a:p>
                    <a:p>
                      <a:r>
                        <a:rPr lang="en-US" sz="2400" dirty="0" smtClean="0">
                          <a:latin typeface="TH Niramit AS" pitchFamily="2" charset="-34"/>
                          <a:cs typeface="TH Niramit AS" pitchFamily="2" charset="-34"/>
                        </a:rPr>
                        <a:t>language</a:t>
                      </a:r>
                    </a:p>
                    <a:p>
                      <a:r>
                        <a:rPr lang="en-US" sz="2400" dirty="0" smtClean="0">
                          <a:latin typeface="TH Niramit AS" pitchFamily="2" charset="-34"/>
                          <a:cs typeface="TH Niramit AS" pitchFamily="2" charset="-34"/>
                        </a:rPr>
                        <a:t>master</a:t>
                      </a:r>
                    </a:p>
                    <a:p>
                      <a:r>
                        <a:rPr lang="en-US" sz="2400" dirty="0" smtClean="0">
                          <a:latin typeface="TH Niramit AS" pitchFamily="2" charset="-34"/>
                          <a:cs typeface="TH Niramit AS" pitchFamily="2" charset="-34"/>
                        </a:rPr>
                        <a:t>aboard</a:t>
                      </a:r>
                    </a:p>
                    <a:p>
                      <a:r>
                        <a:rPr lang="en-US" sz="2400" dirty="0" smtClean="0">
                          <a:latin typeface="TH Niramit AS" pitchFamily="2" charset="-34"/>
                          <a:cs typeface="TH Niramit AS" pitchFamily="2" charset="-34"/>
                        </a:rPr>
                        <a:t>develop</a:t>
                      </a:r>
                    </a:p>
                    <a:p>
                      <a:r>
                        <a:rPr lang="en-US" sz="2400" dirty="0" smtClean="0">
                          <a:latin typeface="TH Niramit AS" pitchFamily="2" charset="-34"/>
                          <a:cs typeface="TH Niramit AS" pitchFamily="2" charset="-34"/>
                        </a:rPr>
                        <a:t>suitable</a:t>
                      </a:r>
                    </a:p>
                    <a:p>
                      <a:r>
                        <a:rPr lang="en-US" sz="2400" dirty="0" smtClean="0">
                          <a:latin typeface="TH Niramit AS" pitchFamily="2" charset="-34"/>
                          <a:cs typeface="TH Niramit AS" pitchFamily="2" charset="-34"/>
                        </a:rPr>
                        <a:t>similar</a:t>
                      </a:r>
                    </a:p>
                    <a:p>
                      <a:r>
                        <a:rPr lang="en-US" sz="2400" dirty="0" smtClean="0">
                          <a:latin typeface="TH Niramit AS" pitchFamily="2" charset="-34"/>
                          <a:cs typeface="TH Niramit AS" pitchFamily="2" charset="-34"/>
                        </a:rPr>
                        <a:t>interview</a:t>
                      </a:r>
                    </a:p>
                  </a:txBody>
                  <a:tcPr/>
                </a:tc>
                <a:tc>
                  <a:txBody>
                    <a:bodyPr/>
                    <a:lstStyle/>
                    <a:p>
                      <a:r>
                        <a:rPr lang="th-TH" sz="2400" dirty="0" smtClean="0">
                          <a:latin typeface="TH Niramit AS" pitchFamily="2" charset="-34"/>
                          <a:cs typeface="TH Niramit AS" pitchFamily="2" charset="-34"/>
                        </a:rPr>
                        <a:t>เรื่อง, กรณี,</a:t>
                      </a:r>
                    </a:p>
                    <a:p>
                      <a:r>
                        <a:rPr lang="th-TH" sz="2400" dirty="0" smtClean="0">
                          <a:latin typeface="TH Niramit AS" pitchFamily="2" charset="-34"/>
                          <a:cs typeface="TH Niramit AS" pitchFamily="2" charset="-34"/>
                        </a:rPr>
                        <a:t>คุณสมบัติ</a:t>
                      </a:r>
                    </a:p>
                    <a:p>
                      <a:r>
                        <a:rPr lang="th-TH" sz="2400" dirty="0" smtClean="0">
                          <a:latin typeface="TH Niramit AS" pitchFamily="2" charset="-34"/>
                          <a:cs typeface="TH Niramit AS" pitchFamily="2" charset="-34"/>
                        </a:rPr>
                        <a:t>ความอดทน</a:t>
                      </a:r>
                    </a:p>
                    <a:p>
                      <a:r>
                        <a:rPr lang="th-TH" sz="2400" dirty="0" smtClean="0">
                          <a:latin typeface="TH Niramit AS" pitchFamily="2" charset="-34"/>
                          <a:cs typeface="TH Niramit AS" pitchFamily="2" charset="-34"/>
                        </a:rPr>
                        <a:t>อธิบาย</a:t>
                      </a:r>
                    </a:p>
                    <a:p>
                      <a:r>
                        <a:rPr lang="th-TH" sz="2400" dirty="0" smtClean="0">
                          <a:latin typeface="TH Niramit AS" pitchFamily="2" charset="-34"/>
                          <a:cs typeface="TH Niramit AS" pitchFamily="2" charset="-34"/>
                        </a:rPr>
                        <a:t>มีประโยชน์</a:t>
                      </a:r>
                    </a:p>
                    <a:p>
                      <a:r>
                        <a:rPr lang="th-TH" sz="2400" dirty="0" smtClean="0">
                          <a:latin typeface="TH Niramit AS" pitchFamily="2" charset="-34"/>
                          <a:cs typeface="TH Niramit AS" pitchFamily="2" charset="-34"/>
                        </a:rPr>
                        <a:t>ภาษา</a:t>
                      </a:r>
                    </a:p>
                    <a:p>
                      <a:r>
                        <a:rPr lang="th-TH" sz="2400" dirty="0" smtClean="0">
                          <a:latin typeface="TH Niramit AS" pitchFamily="2" charset="-34"/>
                          <a:cs typeface="TH Niramit AS" pitchFamily="2" charset="-34"/>
                        </a:rPr>
                        <a:t>ผู้เชี่ยวชาญ, เจ้านาย</a:t>
                      </a:r>
                    </a:p>
                    <a:p>
                      <a:r>
                        <a:rPr lang="th-TH" sz="2400" dirty="0" smtClean="0">
                          <a:latin typeface="TH Niramit AS" pitchFamily="2" charset="-34"/>
                          <a:cs typeface="TH Niramit AS" pitchFamily="2" charset="-34"/>
                        </a:rPr>
                        <a:t>ต่างประเทศ ,</a:t>
                      </a:r>
                    </a:p>
                    <a:p>
                      <a:r>
                        <a:rPr lang="th-TH" sz="2400" dirty="0" smtClean="0">
                          <a:latin typeface="TH Niramit AS" pitchFamily="2" charset="-34"/>
                          <a:cs typeface="TH Niramit AS" pitchFamily="2" charset="-34"/>
                        </a:rPr>
                        <a:t>พัฒนา , ทำให้เจริญ</a:t>
                      </a:r>
                    </a:p>
                    <a:p>
                      <a:r>
                        <a:rPr lang="th-TH" sz="2400" dirty="0" smtClean="0">
                          <a:latin typeface="TH Niramit AS" pitchFamily="2" charset="-34"/>
                          <a:cs typeface="TH Niramit AS" pitchFamily="2" charset="-34"/>
                        </a:rPr>
                        <a:t>เหมาะสม</a:t>
                      </a:r>
                    </a:p>
                    <a:p>
                      <a:r>
                        <a:rPr lang="th-TH" sz="2400" dirty="0" smtClean="0">
                          <a:latin typeface="TH Niramit AS" pitchFamily="2" charset="-34"/>
                          <a:cs typeface="TH Niramit AS" pitchFamily="2" charset="-34"/>
                        </a:rPr>
                        <a:t>เหมือนกัน , คล้ายกัน</a:t>
                      </a:r>
                    </a:p>
                    <a:p>
                      <a:r>
                        <a:rPr lang="th-TH" sz="2400" dirty="0" smtClean="0">
                          <a:latin typeface="TH Niramit AS" pitchFamily="2" charset="-34"/>
                          <a:cs typeface="TH Niramit AS" pitchFamily="2" charset="-34"/>
                        </a:rPr>
                        <a:t>การสัมภาษณ์</a:t>
                      </a:r>
                    </a:p>
                  </a:txBody>
                  <a:tcPr/>
                </a:tc>
              </a:tr>
            </a:tbl>
          </a:graphicData>
        </a:graphic>
      </p:graphicFrame>
    </p:spTree>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Business Term</a:t>
            </a:r>
            <a:endParaRPr lang="th-TH" dirty="0"/>
          </a:p>
        </p:txBody>
      </p:sp>
      <p:graphicFrame>
        <p:nvGraphicFramePr>
          <p:cNvPr id="4" name="ตัวยึดเนื้อหา 3"/>
          <p:cNvGraphicFramePr>
            <a:graphicFrameLocks noGrp="1"/>
          </p:cNvGraphicFramePr>
          <p:nvPr>
            <p:ph idx="1"/>
            <p:extLst>
              <p:ext uri="{D42A27DB-BD31-4B8C-83A1-F6EECF244321}">
                <p14:modId xmlns:p14="http://schemas.microsoft.com/office/powerpoint/2010/main" val="818998364"/>
              </p:ext>
            </p:extLst>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r>
                        <a:rPr lang="en-US" sz="2400" dirty="0" smtClean="0">
                          <a:latin typeface="TH Niramit AS" pitchFamily="2" charset="-34"/>
                          <a:cs typeface="TH Niramit AS" pitchFamily="2" charset="-34"/>
                        </a:rPr>
                        <a:t>country</a:t>
                      </a:r>
                    </a:p>
                    <a:p>
                      <a:r>
                        <a:rPr lang="en-US" sz="2400" dirty="0" smtClean="0">
                          <a:latin typeface="TH Niramit AS" pitchFamily="2" charset="-34"/>
                          <a:cs typeface="TH Niramit AS" pitchFamily="2" charset="-34"/>
                        </a:rPr>
                        <a:t>probation</a:t>
                      </a:r>
                    </a:p>
                    <a:p>
                      <a:r>
                        <a:rPr lang="en-US" sz="2400" dirty="0" smtClean="0">
                          <a:latin typeface="TH Niramit AS" pitchFamily="2" charset="-34"/>
                          <a:cs typeface="TH Niramit AS" pitchFamily="2" charset="-34"/>
                        </a:rPr>
                        <a:t>period</a:t>
                      </a:r>
                    </a:p>
                    <a:p>
                      <a:r>
                        <a:rPr lang="en-US" sz="2400" dirty="0" smtClean="0">
                          <a:latin typeface="TH Niramit AS" pitchFamily="2" charset="-34"/>
                          <a:cs typeface="TH Niramit AS" pitchFamily="2" charset="-34"/>
                        </a:rPr>
                        <a:t>overtime</a:t>
                      </a:r>
                    </a:p>
                    <a:p>
                      <a:r>
                        <a:rPr lang="en-US" sz="2400" dirty="0" smtClean="0">
                          <a:latin typeface="TH Niramit AS" pitchFamily="2" charset="-34"/>
                          <a:cs typeface="TH Niramit AS" pitchFamily="2" charset="-34"/>
                        </a:rPr>
                        <a:t>useless</a:t>
                      </a:r>
                    </a:p>
                    <a:p>
                      <a:r>
                        <a:rPr lang="en-US" sz="2400" dirty="0" smtClean="0">
                          <a:latin typeface="TH Niramit AS" pitchFamily="2" charset="-34"/>
                          <a:cs typeface="TH Niramit AS" pitchFamily="2" charset="-34"/>
                        </a:rPr>
                        <a:t>normally</a:t>
                      </a:r>
                    </a:p>
                    <a:p>
                      <a:r>
                        <a:rPr lang="en-US" sz="2400" dirty="0" smtClean="0">
                          <a:latin typeface="TH Niramit AS" pitchFamily="2" charset="-34"/>
                          <a:cs typeface="TH Niramit AS" pitchFamily="2" charset="-34"/>
                        </a:rPr>
                        <a:t>holiday</a:t>
                      </a:r>
                    </a:p>
                    <a:p>
                      <a:r>
                        <a:rPr lang="en-US" sz="2400" dirty="0" smtClean="0">
                          <a:latin typeface="TH Niramit AS" pitchFamily="2" charset="-34"/>
                          <a:cs typeface="TH Niramit AS" pitchFamily="2" charset="-34"/>
                        </a:rPr>
                        <a:t>advertising</a:t>
                      </a:r>
                    </a:p>
                    <a:p>
                      <a:r>
                        <a:rPr lang="en-US" sz="2400" dirty="0" smtClean="0">
                          <a:latin typeface="TH Niramit AS" pitchFamily="2" charset="-34"/>
                          <a:cs typeface="TH Niramit AS" pitchFamily="2" charset="-34"/>
                        </a:rPr>
                        <a:t>presentation</a:t>
                      </a:r>
                    </a:p>
                    <a:p>
                      <a:r>
                        <a:rPr lang="en-US" sz="2400" dirty="0" smtClean="0">
                          <a:latin typeface="TH Niramit AS" pitchFamily="2" charset="-34"/>
                          <a:cs typeface="TH Niramit AS" pitchFamily="2" charset="-34"/>
                        </a:rPr>
                        <a:t>hire</a:t>
                      </a:r>
                    </a:p>
                    <a:p>
                      <a:r>
                        <a:rPr lang="en-US" sz="2400" dirty="0" smtClean="0">
                          <a:latin typeface="TH Niramit AS" pitchFamily="2" charset="-34"/>
                          <a:cs typeface="TH Niramit AS" pitchFamily="2" charset="-34"/>
                        </a:rPr>
                        <a:t>Internet</a:t>
                      </a:r>
                    </a:p>
                    <a:p>
                      <a:r>
                        <a:rPr lang="en-US" sz="2400" dirty="0" smtClean="0">
                          <a:latin typeface="TH Niramit AS" pitchFamily="2" charset="-34"/>
                          <a:cs typeface="TH Niramit AS" pitchFamily="2" charset="-34"/>
                        </a:rPr>
                        <a:t>challenges</a:t>
                      </a:r>
                    </a:p>
                  </a:txBody>
                  <a:tcPr/>
                </a:tc>
                <a:tc>
                  <a:txBody>
                    <a:bodyPr/>
                    <a:lstStyle/>
                    <a:p>
                      <a:r>
                        <a:rPr lang="th-TH" sz="2400" dirty="0" smtClean="0">
                          <a:latin typeface="TH Niramit AS" pitchFamily="2" charset="-34"/>
                          <a:cs typeface="TH Niramit AS" pitchFamily="2" charset="-34"/>
                        </a:rPr>
                        <a:t>เมือง , ประเทศ</a:t>
                      </a:r>
                    </a:p>
                    <a:p>
                      <a:r>
                        <a:rPr lang="th-TH" sz="2400" dirty="0" smtClean="0">
                          <a:latin typeface="TH Niramit AS" pitchFamily="2" charset="-34"/>
                          <a:cs typeface="TH Niramit AS" pitchFamily="2" charset="-34"/>
                        </a:rPr>
                        <a:t>พิสูจน์</a:t>
                      </a:r>
                    </a:p>
                    <a:p>
                      <a:r>
                        <a:rPr lang="th-TH" sz="2400" dirty="0" smtClean="0">
                          <a:latin typeface="TH Niramit AS" pitchFamily="2" charset="-34"/>
                          <a:cs typeface="TH Niramit AS" pitchFamily="2" charset="-34"/>
                        </a:rPr>
                        <a:t>ระยะเวลา, ยุค ,สมัย</a:t>
                      </a:r>
                    </a:p>
                    <a:p>
                      <a:r>
                        <a:rPr lang="th-TH" sz="2400" dirty="0" smtClean="0">
                          <a:latin typeface="TH Niramit AS" pitchFamily="2" charset="-34"/>
                          <a:cs typeface="TH Niramit AS" pitchFamily="2" charset="-34"/>
                        </a:rPr>
                        <a:t>งานนอกเวลา</a:t>
                      </a:r>
                    </a:p>
                    <a:p>
                      <a:r>
                        <a:rPr lang="th-TH" sz="2400" dirty="0" smtClean="0">
                          <a:latin typeface="TH Niramit AS" pitchFamily="2" charset="-34"/>
                          <a:cs typeface="TH Niramit AS" pitchFamily="2" charset="-34"/>
                        </a:rPr>
                        <a:t>ไม่มีผล</a:t>
                      </a:r>
                    </a:p>
                    <a:p>
                      <a:r>
                        <a:rPr lang="th-TH" sz="2400" dirty="0" smtClean="0">
                          <a:latin typeface="TH Niramit AS" pitchFamily="2" charset="-34"/>
                          <a:cs typeface="TH Niramit AS" pitchFamily="2" charset="-34"/>
                        </a:rPr>
                        <a:t>ตามธรรมดา</a:t>
                      </a:r>
                    </a:p>
                    <a:p>
                      <a:r>
                        <a:rPr lang="th-TH" sz="2400" dirty="0" smtClean="0">
                          <a:latin typeface="TH Niramit AS" pitchFamily="2" charset="-34"/>
                          <a:cs typeface="TH Niramit AS" pitchFamily="2" charset="-34"/>
                        </a:rPr>
                        <a:t>วันหยุด, วันพักผ่อน</a:t>
                      </a:r>
                    </a:p>
                    <a:p>
                      <a:r>
                        <a:rPr lang="th-TH" sz="2400" dirty="0" smtClean="0">
                          <a:latin typeface="TH Niramit AS" pitchFamily="2" charset="-34"/>
                          <a:cs typeface="TH Niramit AS" pitchFamily="2" charset="-34"/>
                        </a:rPr>
                        <a:t>การโฆษณา</a:t>
                      </a:r>
                    </a:p>
                    <a:p>
                      <a:r>
                        <a:rPr lang="th-TH" sz="2400" dirty="0" smtClean="0">
                          <a:latin typeface="TH Niramit AS" pitchFamily="2" charset="-34"/>
                          <a:cs typeface="TH Niramit AS" pitchFamily="2" charset="-34"/>
                        </a:rPr>
                        <a:t>การเสนอ, การแนะนำ</a:t>
                      </a:r>
                    </a:p>
                    <a:p>
                      <a:r>
                        <a:rPr lang="th-TH" sz="2400" dirty="0" smtClean="0">
                          <a:latin typeface="TH Niramit AS" pitchFamily="2" charset="-34"/>
                          <a:cs typeface="TH Niramit AS" pitchFamily="2" charset="-34"/>
                        </a:rPr>
                        <a:t>เช่า , จ้าง</a:t>
                      </a:r>
                      <a:endParaRPr lang="en-US" sz="2400" dirty="0" smtClean="0">
                        <a:latin typeface="TH Niramit AS" pitchFamily="2" charset="-34"/>
                        <a:cs typeface="TH Niramit AS" pitchFamily="2" charset="-34"/>
                      </a:endParaRPr>
                    </a:p>
                    <a:p>
                      <a:r>
                        <a:rPr lang="th-TH" sz="2400" dirty="0" smtClean="0">
                          <a:latin typeface="TH Niramit AS" pitchFamily="2" charset="-34"/>
                          <a:cs typeface="TH Niramit AS" pitchFamily="2" charset="-34"/>
                        </a:rPr>
                        <a:t>เครือข่ายคอมพิวเตอร์</a:t>
                      </a:r>
                    </a:p>
                    <a:p>
                      <a:r>
                        <a:rPr lang="th-TH" sz="2400" dirty="0" smtClean="0">
                          <a:latin typeface="TH Niramit AS" pitchFamily="2" charset="-34"/>
                          <a:cs typeface="TH Niramit AS" pitchFamily="2" charset="-34"/>
                        </a:rPr>
                        <a:t>ท้าทาย</a:t>
                      </a:r>
                      <a:endParaRPr lang="th-TH" sz="2400" dirty="0">
                        <a:latin typeface="TH Niramit AS" pitchFamily="2" charset="-34"/>
                        <a:cs typeface="TH Niramit AS" pitchFamily="2" charset="-34"/>
                      </a:endParaRPr>
                    </a:p>
                  </a:txBody>
                  <a:tcPr/>
                </a:tc>
              </a:tr>
            </a:tbl>
          </a:graphicData>
        </a:graphic>
      </p:graphicFrame>
    </p:spTree>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Business Term</a:t>
            </a:r>
            <a:endParaRPr lang="th-TH" dirty="0"/>
          </a:p>
        </p:txBody>
      </p:sp>
      <p:graphicFrame>
        <p:nvGraphicFramePr>
          <p:cNvPr id="4" name="ตัวยึดเนื้อหา 3"/>
          <p:cNvGraphicFramePr>
            <a:graphicFrameLocks noGrp="1"/>
          </p:cNvGraphicFramePr>
          <p:nvPr>
            <p:ph idx="1"/>
            <p:extLst>
              <p:ext uri="{D42A27DB-BD31-4B8C-83A1-F6EECF244321}">
                <p14:modId xmlns:p14="http://schemas.microsoft.com/office/powerpoint/2010/main" val="309088405"/>
              </p:ext>
            </p:extLst>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r>
                        <a:rPr lang="en-US" sz="2400" dirty="0" smtClean="0">
                          <a:latin typeface="TH Niramit AS" pitchFamily="2" charset="-34"/>
                          <a:cs typeface="TH Niramit AS" pitchFamily="2" charset="-34"/>
                        </a:rPr>
                        <a:t>manager</a:t>
                      </a:r>
                    </a:p>
                    <a:p>
                      <a:r>
                        <a:rPr lang="en-US" sz="2400" dirty="0" smtClean="0">
                          <a:latin typeface="TH Niramit AS" pitchFamily="2" charset="-34"/>
                          <a:cs typeface="TH Niramit AS" pitchFamily="2" charset="-34"/>
                        </a:rPr>
                        <a:t>motivate</a:t>
                      </a:r>
                    </a:p>
                    <a:p>
                      <a:r>
                        <a:rPr lang="en-US" sz="2400" dirty="0" smtClean="0">
                          <a:latin typeface="TH Niramit AS" pitchFamily="2" charset="-34"/>
                          <a:cs typeface="TH Niramit AS" pitchFamily="2" charset="-34"/>
                        </a:rPr>
                        <a:t>job</a:t>
                      </a:r>
                    </a:p>
                    <a:p>
                      <a:r>
                        <a:rPr lang="en-US" sz="2400" dirty="0" smtClean="0">
                          <a:latin typeface="TH Niramit AS" pitchFamily="2" charset="-34"/>
                          <a:cs typeface="TH Niramit AS" pitchFamily="2" charset="-34"/>
                        </a:rPr>
                        <a:t>long</a:t>
                      </a:r>
                    </a:p>
                    <a:p>
                      <a:r>
                        <a:rPr lang="en-US" sz="2400" dirty="0" smtClean="0">
                          <a:latin typeface="TH Niramit AS" pitchFamily="2" charset="-34"/>
                          <a:cs typeface="TH Niramit AS" pitchFamily="2" charset="-34"/>
                        </a:rPr>
                        <a:t>difficult</a:t>
                      </a:r>
                    </a:p>
                    <a:p>
                      <a:r>
                        <a:rPr lang="en-US" sz="2400" dirty="0" smtClean="0">
                          <a:latin typeface="TH Niramit AS" pitchFamily="2" charset="-34"/>
                          <a:cs typeface="TH Niramit AS" pitchFamily="2" charset="-34"/>
                        </a:rPr>
                        <a:t>active</a:t>
                      </a:r>
                    </a:p>
                    <a:p>
                      <a:r>
                        <a:rPr lang="en-US" sz="2400" dirty="0" smtClean="0">
                          <a:latin typeface="TH Niramit AS" pitchFamily="2" charset="-34"/>
                          <a:cs typeface="TH Niramit AS" pitchFamily="2" charset="-34"/>
                        </a:rPr>
                        <a:t>promotion</a:t>
                      </a:r>
                    </a:p>
                    <a:p>
                      <a:r>
                        <a:rPr lang="en-US" sz="2400" dirty="0" smtClean="0">
                          <a:latin typeface="TH Niramit AS" pitchFamily="2" charset="-34"/>
                          <a:cs typeface="TH Niramit AS" pitchFamily="2" charset="-34"/>
                        </a:rPr>
                        <a:t>wait</a:t>
                      </a:r>
                    </a:p>
                    <a:p>
                      <a:r>
                        <a:rPr lang="en-US" sz="2400" dirty="0" smtClean="0">
                          <a:latin typeface="TH Niramit AS" pitchFamily="2" charset="-34"/>
                          <a:cs typeface="TH Niramit AS" pitchFamily="2" charset="-34"/>
                        </a:rPr>
                        <a:t>select</a:t>
                      </a:r>
                    </a:p>
                    <a:p>
                      <a:r>
                        <a:rPr lang="en-US" sz="2400" dirty="0" smtClean="0">
                          <a:latin typeface="TH Niramit AS" pitchFamily="2" charset="-34"/>
                          <a:cs typeface="TH Niramit AS" pitchFamily="2" charset="-34"/>
                        </a:rPr>
                        <a:t>ability</a:t>
                      </a:r>
                    </a:p>
                    <a:p>
                      <a:r>
                        <a:rPr lang="en-US" sz="2400" dirty="0" smtClean="0">
                          <a:latin typeface="TH Niramit AS" pitchFamily="2" charset="-34"/>
                          <a:cs typeface="TH Niramit AS" pitchFamily="2" charset="-34"/>
                        </a:rPr>
                        <a:t>foreign</a:t>
                      </a:r>
                    </a:p>
                    <a:p>
                      <a:r>
                        <a:rPr lang="en-US" sz="2400" dirty="0" smtClean="0">
                          <a:latin typeface="TH Niramit AS" pitchFamily="2" charset="-34"/>
                          <a:cs typeface="TH Niramit AS" pitchFamily="2" charset="-34"/>
                        </a:rPr>
                        <a:t>customer</a:t>
                      </a:r>
                    </a:p>
                  </a:txBody>
                  <a:tcPr/>
                </a:tc>
                <a:tc>
                  <a:txBody>
                    <a:bodyPr/>
                    <a:lstStyle/>
                    <a:p>
                      <a:r>
                        <a:rPr lang="th-TH" sz="2400" dirty="0" smtClean="0">
                          <a:latin typeface="TH Niramit AS" pitchFamily="2" charset="-34"/>
                          <a:cs typeface="TH Niramit AS" pitchFamily="2" charset="-34"/>
                        </a:rPr>
                        <a:t>ผู้จัดการ</a:t>
                      </a:r>
                    </a:p>
                    <a:p>
                      <a:r>
                        <a:rPr lang="th-TH" sz="2400" dirty="0" smtClean="0">
                          <a:latin typeface="TH Niramit AS" pitchFamily="2" charset="-34"/>
                          <a:cs typeface="TH Niramit AS" pitchFamily="2" charset="-34"/>
                        </a:rPr>
                        <a:t>จูงใจ</a:t>
                      </a:r>
                    </a:p>
                    <a:p>
                      <a:r>
                        <a:rPr lang="th-TH" sz="2400" dirty="0" smtClean="0">
                          <a:latin typeface="TH Niramit AS" pitchFamily="2" charset="-34"/>
                          <a:cs typeface="TH Niramit AS" pitchFamily="2" charset="-34"/>
                        </a:rPr>
                        <a:t>งาน</a:t>
                      </a:r>
                    </a:p>
                    <a:p>
                      <a:r>
                        <a:rPr lang="th-TH" sz="2400" dirty="0" smtClean="0">
                          <a:latin typeface="TH Niramit AS" pitchFamily="2" charset="-34"/>
                          <a:cs typeface="TH Niramit AS" pitchFamily="2" charset="-34"/>
                        </a:rPr>
                        <a:t>ยาวนาน</a:t>
                      </a:r>
                    </a:p>
                    <a:p>
                      <a:r>
                        <a:rPr lang="th-TH" sz="2400" dirty="0" smtClean="0">
                          <a:latin typeface="TH Niramit AS" pitchFamily="2" charset="-34"/>
                          <a:cs typeface="TH Niramit AS" pitchFamily="2" charset="-34"/>
                        </a:rPr>
                        <a:t>ยาก, ลำบาก</a:t>
                      </a:r>
                    </a:p>
                    <a:p>
                      <a:r>
                        <a:rPr lang="th-TH" sz="2400" dirty="0" smtClean="0">
                          <a:latin typeface="TH Niramit AS" pitchFamily="2" charset="-34"/>
                          <a:cs typeface="TH Niramit AS" pitchFamily="2" charset="-34"/>
                        </a:rPr>
                        <a:t>ว่องไว</a:t>
                      </a:r>
                    </a:p>
                    <a:p>
                      <a:r>
                        <a:rPr lang="th-TH" sz="2400" dirty="0" smtClean="0">
                          <a:latin typeface="TH Niramit AS" pitchFamily="2" charset="-34"/>
                          <a:cs typeface="TH Niramit AS" pitchFamily="2" charset="-34"/>
                        </a:rPr>
                        <a:t>เลื่อน ,เลื่อนตำแหน่ง</a:t>
                      </a:r>
                    </a:p>
                    <a:p>
                      <a:r>
                        <a:rPr lang="th-TH" sz="2400" dirty="0" smtClean="0">
                          <a:latin typeface="TH Niramit AS" pitchFamily="2" charset="-34"/>
                          <a:cs typeface="TH Niramit AS" pitchFamily="2" charset="-34"/>
                        </a:rPr>
                        <a:t>รอคอย</a:t>
                      </a:r>
                    </a:p>
                    <a:p>
                      <a:r>
                        <a:rPr lang="th-TH" sz="2400" dirty="0" smtClean="0">
                          <a:latin typeface="TH Niramit AS" pitchFamily="2" charset="-34"/>
                          <a:cs typeface="TH Niramit AS" pitchFamily="2" charset="-34"/>
                        </a:rPr>
                        <a:t>คัดเลือก</a:t>
                      </a:r>
                    </a:p>
                    <a:p>
                      <a:r>
                        <a:rPr lang="th-TH" sz="2400" dirty="0" smtClean="0">
                          <a:latin typeface="TH Niramit AS" pitchFamily="2" charset="-34"/>
                          <a:cs typeface="TH Niramit AS" pitchFamily="2" charset="-34"/>
                        </a:rPr>
                        <a:t>ความสามารถ</a:t>
                      </a:r>
                    </a:p>
                    <a:p>
                      <a:r>
                        <a:rPr lang="th-TH" sz="2400" dirty="0" smtClean="0">
                          <a:latin typeface="TH Niramit AS" pitchFamily="2" charset="-34"/>
                          <a:cs typeface="TH Niramit AS" pitchFamily="2" charset="-34"/>
                        </a:rPr>
                        <a:t>ต่างประเทศ</a:t>
                      </a:r>
                    </a:p>
                    <a:p>
                      <a:r>
                        <a:rPr lang="th-TH" sz="2400" dirty="0" smtClean="0">
                          <a:latin typeface="TH Niramit AS" pitchFamily="2" charset="-34"/>
                          <a:cs typeface="TH Niramit AS" pitchFamily="2" charset="-34"/>
                        </a:rPr>
                        <a:t>ลูกค้า</a:t>
                      </a:r>
                    </a:p>
                  </a:txBody>
                  <a:tcPr/>
                </a:tc>
              </a:tr>
            </a:tbl>
          </a:graphicData>
        </a:graphic>
      </p:graphicFrame>
    </p:spTree>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Business Term</a:t>
            </a:r>
            <a:endParaRPr lang="th-TH" dirty="0"/>
          </a:p>
        </p:txBody>
      </p:sp>
      <p:graphicFrame>
        <p:nvGraphicFramePr>
          <p:cNvPr id="4" name="ตัวยึดเนื้อหา 3"/>
          <p:cNvGraphicFramePr>
            <a:graphicFrameLocks noGrp="1"/>
          </p:cNvGraphicFramePr>
          <p:nvPr>
            <p:ph idx="1"/>
            <p:extLst>
              <p:ext uri="{D42A27DB-BD31-4B8C-83A1-F6EECF244321}">
                <p14:modId xmlns:p14="http://schemas.microsoft.com/office/powerpoint/2010/main" val="2979597931"/>
              </p:ext>
            </p:extLst>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r>
                        <a:rPr lang="en-US" sz="2400" dirty="0" smtClean="0">
                          <a:latin typeface="TH Niramit AS" pitchFamily="2" charset="-34"/>
                          <a:cs typeface="TH Niramit AS" pitchFamily="2" charset="-34"/>
                        </a:rPr>
                        <a:t>philosophy</a:t>
                      </a:r>
                    </a:p>
                    <a:p>
                      <a:r>
                        <a:rPr lang="en-US" sz="2400" dirty="0" smtClean="0">
                          <a:latin typeface="TH Niramit AS" pitchFamily="2" charset="-34"/>
                          <a:cs typeface="TH Niramit AS" pitchFamily="2" charset="-34"/>
                        </a:rPr>
                        <a:t>heart</a:t>
                      </a:r>
                    </a:p>
                    <a:p>
                      <a:r>
                        <a:rPr lang="en-US" sz="2400" dirty="0" smtClean="0">
                          <a:latin typeface="TH Niramit AS" pitchFamily="2" charset="-34"/>
                          <a:cs typeface="TH Niramit AS" pitchFamily="2" charset="-34"/>
                        </a:rPr>
                        <a:t>respect</a:t>
                      </a:r>
                    </a:p>
                    <a:p>
                      <a:r>
                        <a:rPr lang="en-US" sz="2400" dirty="0" smtClean="0">
                          <a:latin typeface="TH Niramit AS" pitchFamily="2" charset="-34"/>
                          <a:cs typeface="TH Niramit AS" pitchFamily="2" charset="-34"/>
                        </a:rPr>
                        <a:t>English</a:t>
                      </a:r>
                    </a:p>
                    <a:p>
                      <a:r>
                        <a:rPr lang="en-US" sz="2400" dirty="0" smtClean="0">
                          <a:latin typeface="TH Niramit AS" pitchFamily="2" charset="-34"/>
                          <a:cs typeface="TH Niramit AS" pitchFamily="2" charset="-34"/>
                        </a:rPr>
                        <a:t>French</a:t>
                      </a:r>
                    </a:p>
                    <a:p>
                      <a:r>
                        <a:rPr lang="en-US" sz="2400" dirty="0" smtClean="0">
                          <a:latin typeface="TH Niramit AS" pitchFamily="2" charset="-34"/>
                          <a:cs typeface="TH Niramit AS" pitchFamily="2" charset="-34"/>
                        </a:rPr>
                        <a:t>German</a:t>
                      </a:r>
                    </a:p>
                    <a:p>
                      <a:r>
                        <a:rPr lang="en-US" sz="2400" dirty="0" smtClean="0">
                          <a:latin typeface="TH Niramit AS" pitchFamily="2" charset="-34"/>
                          <a:cs typeface="TH Niramit AS" pitchFamily="2" charset="-34"/>
                        </a:rPr>
                        <a:t>Italian</a:t>
                      </a:r>
                    </a:p>
                    <a:p>
                      <a:r>
                        <a:rPr lang="en-US" sz="2400" dirty="0" smtClean="0">
                          <a:latin typeface="TH Niramit AS" pitchFamily="2" charset="-34"/>
                          <a:cs typeface="TH Niramit AS" pitchFamily="2" charset="-34"/>
                        </a:rPr>
                        <a:t>multimedia</a:t>
                      </a:r>
                    </a:p>
                    <a:p>
                      <a:r>
                        <a:rPr lang="en-US" sz="2400" dirty="0" smtClean="0">
                          <a:latin typeface="TH Niramit AS" pitchFamily="2" charset="-34"/>
                          <a:cs typeface="TH Niramit AS" pitchFamily="2" charset="-34"/>
                        </a:rPr>
                        <a:t>free time</a:t>
                      </a:r>
                    </a:p>
                    <a:p>
                      <a:r>
                        <a:rPr lang="en-US" sz="2400" dirty="0" smtClean="0">
                          <a:latin typeface="TH Niramit AS" pitchFamily="2" charset="-34"/>
                          <a:cs typeface="TH Niramit AS" pitchFamily="2" charset="-34"/>
                        </a:rPr>
                        <a:t>myself</a:t>
                      </a:r>
                    </a:p>
                    <a:p>
                      <a:r>
                        <a:rPr lang="en-US" sz="2400" dirty="0" smtClean="0">
                          <a:latin typeface="TH Niramit AS" pitchFamily="2" charset="-34"/>
                          <a:cs typeface="TH Niramit AS" pitchFamily="2" charset="-34"/>
                        </a:rPr>
                        <a:t>necessary</a:t>
                      </a:r>
                    </a:p>
                    <a:p>
                      <a:r>
                        <a:rPr lang="en-US" sz="2400" dirty="0" smtClean="0">
                          <a:latin typeface="TH Niramit AS" pitchFamily="2" charset="-34"/>
                          <a:cs typeface="TH Niramit AS" pitchFamily="2" charset="-34"/>
                        </a:rPr>
                        <a:t>understand</a:t>
                      </a:r>
                    </a:p>
                  </a:txBody>
                  <a:tcPr/>
                </a:tc>
                <a:tc>
                  <a:txBody>
                    <a:bodyPr/>
                    <a:lstStyle/>
                    <a:p>
                      <a:r>
                        <a:rPr lang="th-TH" sz="2400" dirty="0" smtClean="0">
                          <a:latin typeface="TH Niramit AS" pitchFamily="2" charset="-34"/>
                          <a:cs typeface="TH Niramit AS" pitchFamily="2" charset="-34"/>
                        </a:rPr>
                        <a:t>ปรัชญา</a:t>
                      </a:r>
                    </a:p>
                    <a:p>
                      <a:r>
                        <a:rPr lang="th-TH" sz="2400" dirty="0" smtClean="0">
                          <a:latin typeface="TH Niramit AS" pitchFamily="2" charset="-34"/>
                          <a:cs typeface="TH Niramit AS" pitchFamily="2" charset="-34"/>
                        </a:rPr>
                        <a:t>หัวใจ, ส่วนสำคัญ</a:t>
                      </a:r>
                    </a:p>
                    <a:p>
                      <a:r>
                        <a:rPr lang="th-TH" sz="2400" dirty="0" smtClean="0">
                          <a:latin typeface="TH Niramit AS" pitchFamily="2" charset="-34"/>
                          <a:cs typeface="TH Niramit AS" pitchFamily="2" charset="-34"/>
                        </a:rPr>
                        <a:t>ความนับถือ</a:t>
                      </a:r>
                    </a:p>
                    <a:p>
                      <a:r>
                        <a:rPr lang="th-TH" sz="2400" dirty="0" smtClean="0">
                          <a:latin typeface="TH Niramit AS" pitchFamily="2" charset="-34"/>
                          <a:cs typeface="TH Niramit AS" pitchFamily="2" charset="-34"/>
                        </a:rPr>
                        <a:t>ชาว (ภาษา) อังกฤษ</a:t>
                      </a:r>
                    </a:p>
                    <a:p>
                      <a:r>
                        <a:rPr lang="th-TH" sz="2400" dirty="0" smtClean="0">
                          <a:latin typeface="TH Niramit AS" pitchFamily="2" charset="-34"/>
                          <a:cs typeface="TH Niramit AS" pitchFamily="2" charset="-34"/>
                        </a:rPr>
                        <a:t>ชาว (ภาษา) ฝรั่งเศส</a:t>
                      </a:r>
                    </a:p>
                    <a:p>
                      <a:r>
                        <a:rPr lang="th-TH" sz="2400" dirty="0" smtClean="0">
                          <a:latin typeface="TH Niramit AS" pitchFamily="2" charset="-34"/>
                          <a:cs typeface="TH Niramit AS" pitchFamily="2" charset="-34"/>
                        </a:rPr>
                        <a:t>ชาว (ภาษา) เยอรมัน</a:t>
                      </a:r>
                    </a:p>
                    <a:p>
                      <a:r>
                        <a:rPr lang="th-TH" sz="2400" dirty="0" smtClean="0">
                          <a:latin typeface="TH Niramit AS" pitchFamily="2" charset="-34"/>
                          <a:cs typeface="TH Niramit AS" pitchFamily="2" charset="-34"/>
                        </a:rPr>
                        <a:t>ชาว (ภาษา) </a:t>
                      </a:r>
                      <a:r>
                        <a:rPr lang="th-TH" sz="2400" dirty="0" err="1" smtClean="0">
                          <a:latin typeface="TH Niramit AS" pitchFamily="2" charset="-34"/>
                          <a:cs typeface="TH Niramit AS" pitchFamily="2" charset="-34"/>
                        </a:rPr>
                        <a:t>อิ</a:t>
                      </a:r>
                      <a:r>
                        <a:rPr lang="th-TH" sz="2400" dirty="0" smtClean="0">
                          <a:latin typeface="TH Niramit AS" pitchFamily="2" charset="-34"/>
                          <a:cs typeface="TH Niramit AS" pitchFamily="2" charset="-34"/>
                        </a:rPr>
                        <a:t>ตาเลียน</a:t>
                      </a:r>
                    </a:p>
                    <a:p>
                      <a:r>
                        <a:rPr lang="th-TH" sz="2400" dirty="0" smtClean="0">
                          <a:latin typeface="TH Niramit AS" pitchFamily="2" charset="-34"/>
                          <a:cs typeface="TH Niramit AS" pitchFamily="2" charset="-34"/>
                        </a:rPr>
                        <a:t>หลายสื่อ, สื่อรวม</a:t>
                      </a:r>
                    </a:p>
                    <a:p>
                      <a:r>
                        <a:rPr lang="th-TH" sz="2400" dirty="0" smtClean="0">
                          <a:latin typeface="TH Niramit AS" pitchFamily="2" charset="-34"/>
                          <a:cs typeface="TH Niramit AS" pitchFamily="2" charset="-34"/>
                        </a:rPr>
                        <a:t>เวลาว่าง</a:t>
                      </a:r>
                    </a:p>
                    <a:p>
                      <a:r>
                        <a:rPr lang="th-TH" sz="2400" dirty="0" smtClean="0">
                          <a:latin typeface="TH Niramit AS" pitchFamily="2" charset="-34"/>
                          <a:cs typeface="TH Niramit AS" pitchFamily="2" charset="-34"/>
                        </a:rPr>
                        <a:t>ตัวฉันเอง</a:t>
                      </a:r>
                    </a:p>
                    <a:p>
                      <a:r>
                        <a:rPr lang="th-TH" sz="2400" dirty="0" smtClean="0">
                          <a:latin typeface="TH Niramit AS" pitchFamily="2" charset="-34"/>
                          <a:cs typeface="TH Niramit AS" pitchFamily="2" charset="-34"/>
                        </a:rPr>
                        <a:t>จำเป็น </a:t>
                      </a:r>
                    </a:p>
                    <a:p>
                      <a:r>
                        <a:rPr lang="th-TH" sz="2400" dirty="0" smtClean="0">
                          <a:latin typeface="TH Niramit AS" pitchFamily="2" charset="-34"/>
                          <a:cs typeface="TH Niramit AS" pitchFamily="2" charset="-34"/>
                        </a:rPr>
                        <a:t>เข้าใจ</a:t>
                      </a:r>
                    </a:p>
                  </a:txBody>
                  <a:tcPr/>
                </a:tc>
              </a:tr>
            </a:tbl>
          </a:graphicData>
        </a:graphic>
      </p:graphicFrame>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pPr lvl="0"/>
            <a:r>
              <a:rPr lang="en-US" b="1" dirty="0" smtClean="0"/>
              <a:t>Business Term</a:t>
            </a:r>
            <a:endParaRPr lang="th-TH" dirty="0"/>
          </a:p>
        </p:txBody>
      </p:sp>
      <p:graphicFrame>
        <p:nvGraphicFramePr>
          <p:cNvPr id="4" name="ตัวยึดเนื้อหา 3"/>
          <p:cNvGraphicFramePr>
            <a:graphicFrameLocks noGrp="1"/>
          </p:cNvGraphicFramePr>
          <p:nvPr>
            <p:ph idx="1"/>
          </p:nvPr>
        </p:nvGraphicFramePr>
        <p:xfrm>
          <a:off x="304800" y="1554163"/>
          <a:ext cx="8686800" cy="462686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pPr>
                        <a:lnSpc>
                          <a:spcPct val="115000"/>
                        </a:lnSpc>
                        <a:spcAft>
                          <a:spcPts val="0"/>
                        </a:spcAft>
                      </a:pPr>
                      <a:r>
                        <a:rPr lang="en-US" sz="2400" dirty="0">
                          <a:latin typeface="TH Niramit AS" pitchFamily="2" charset="-34"/>
                          <a:ea typeface="Calibri"/>
                          <a:cs typeface="TH Niramit AS" pitchFamily="2" charset="-34"/>
                        </a:rPr>
                        <a:t>Actor </a:t>
                      </a:r>
                    </a:p>
                    <a:p>
                      <a:pPr>
                        <a:lnSpc>
                          <a:spcPct val="115000"/>
                        </a:lnSpc>
                        <a:spcAft>
                          <a:spcPts val="0"/>
                        </a:spcAft>
                      </a:pPr>
                      <a:r>
                        <a:rPr lang="en-US" sz="2400" dirty="0" smtClean="0">
                          <a:latin typeface="TH Niramit AS" pitchFamily="2" charset="-34"/>
                          <a:ea typeface="Calibri"/>
                          <a:cs typeface="TH Niramit AS" pitchFamily="2" charset="-34"/>
                        </a:rPr>
                        <a:t>Actress</a:t>
                      </a:r>
                    </a:p>
                    <a:p>
                      <a:pPr marL="0" marR="0" indent="0" algn="l" defTabSz="914400" rtl="0" eaLnBrk="1" fontAlgn="auto" latinLnBrk="0" hangingPunct="1">
                        <a:lnSpc>
                          <a:spcPct val="115000"/>
                        </a:lnSpc>
                        <a:spcBef>
                          <a:spcPts val="0"/>
                        </a:spcBef>
                        <a:spcAft>
                          <a:spcPts val="0"/>
                        </a:spcAft>
                        <a:buClrTx/>
                        <a:buSzTx/>
                        <a:buFontTx/>
                        <a:buNone/>
                        <a:tabLst/>
                        <a:defRPr/>
                      </a:pPr>
                      <a:r>
                        <a:rPr lang="en-US" sz="2400" dirty="0" smtClean="0">
                          <a:latin typeface="TH Niramit AS" pitchFamily="2" charset="-34"/>
                          <a:ea typeface="Calibri"/>
                          <a:cs typeface="TH Niramit AS" pitchFamily="2" charset="-34"/>
                        </a:rPr>
                        <a:t>Archeologist </a:t>
                      </a:r>
                      <a:endParaRPr lang="en-US" sz="2400" dirty="0">
                        <a:latin typeface="TH Niramit AS" pitchFamily="2" charset="-34"/>
                        <a:ea typeface="Calibri"/>
                        <a:cs typeface="TH Niramit AS" pitchFamily="2" charset="-34"/>
                      </a:endParaRPr>
                    </a:p>
                    <a:p>
                      <a:pPr>
                        <a:lnSpc>
                          <a:spcPct val="115000"/>
                        </a:lnSpc>
                        <a:spcAft>
                          <a:spcPts val="0"/>
                        </a:spcAft>
                      </a:pPr>
                      <a:r>
                        <a:rPr lang="en-US" sz="2400" dirty="0">
                          <a:latin typeface="TH Niramit AS" pitchFamily="2" charset="-34"/>
                          <a:ea typeface="Calibri"/>
                          <a:cs typeface="TH Niramit AS" pitchFamily="2" charset="-34"/>
                        </a:rPr>
                        <a:t>Accountant Archeologist </a:t>
                      </a:r>
                    </a:p>
                    <a:p>
                      <a:pPr>
                        <a:lnSpc>
                          <a:spcPct val="115000"/>
                        </a:lnSpc>
                        <a:spcAft>
                          <a:spcPts val="0"/>
                        </a:spcAft>
                      </a:pPr>
                      <a:r>
                        <a:rPr lang="en-US" sz="2400" dirty="0">
                          <a:latin typeface="TH Niramit AS" pitchFamily="2" charset="-34"/>
                          <a:ea typeface="Calibri"/>
                          <a:cs typeface="TH Niramit AS" pitchFamily="2" charset="-34"/>
                        </a:rPr>
                        <a:t>Artist</a:t>
                      </a:r>
                    </a:p>
                    <a:p>
                      <a:pPr>
                        <a:lnSpc>
                          <a:spcPct val="115000"/>
                        </a:lnSpc>
                        <a:spcAft>
                          <a:spcPts val="0"/>
                        </a:spcAft>
                      </a:pPr>
                      <a:r>
                        <a:rPr lang="en-US" sz="2400" dirty="0">
                          <a:latin typeface="TH Niramit AS" pitchFamily="2" charset="-34"/>
                          <a:ea typeface="Calibri"/>
                          <a:cs typeface="TH Niramit AS" pitchFamily="2" charset="-34"/>
                        </a:rPr>
                        <a:t>Architecture</a:t>
                      </a:r>
                    </a:p>
                    <a:p>
                      <a:pPr>
                        <a:lnSpc>
                          <a:spcPct val="115000"/>
                        </a:lnSpc>
                        <a:spcAft>
                          <a:spcPts val="0"/>
                        </a:spcAft>
                      </a:pPr>
                      <a:r>
                        <a:rPr lang="en-US" sz="2400" dirty="0">
                          <a:latin typeface="TH Niramit AS" pitchFamily="2" charset="-34"/>
                          <a:ea typeface="Calibri"/>
                          <a:cs typeface="TH Niramit AS" pitchFamily="2" charset="-34"/>
                        </a:rPr>
                        <a:t>Auditor</a:t>
                      </a:r>
                    </a:p>
                    <a:p>
                      <a:pPr>
                        <a:lnSpc>
                          <a:spcPct val="115000"/>
                        </a:lnSpc>
                        <a:spcAft>
                          <a:spcPts val="0"/>
                        </a:spcAft>
                      </a:pPr>
                      <a:r>
                        <a:rPr lang="en-US" sz="2400" dirty="0">
                          <a:latin typeface="TH Niramit AS" pitchFamily="2" charset="-34"/>
                          <a:ea typeface="Calibri"/>
                          <a:cs typeface="TH Niramit AS" pitchFamily="2" charset="-34"/>
                        </a:rPr>
                        <a:t>Author </a:t>
                      </a:r>
                    </a:p>
                    <a:p>
                      <a:pPr>
                        <a:lnSpc>
                          <a:spcPct val="115000"/>
                        </a:lnSpc>
                        <a:spcAft>
                          <a:spcPts val="0"/>
                        </a:spcAft>
                      </a:pPr>
                      <a:r>
                        <a:rPr lang="en-US" sz="2400" dirty="0">
                          <a:latin typeface="TH Niramit AS" pitchFamily="2" charset="-34"/>
                          <a:ea typeface="Calibri"/>
                          <a:cs typeface="TH Niramit AS" pitchFamily="2" charset="-34"/>
                        </a:rPr>
                        <a:t>Air-hostess</a:t>
                      </a:r>
                    </a:p>
                    <a:p>
                      <a:pPr>
                        <a:lnSpc>
                          <a:spcPct val="115000"/>
                        </a:lnSpc>
                        <a:spcAft>
                          <a:spcPts val="0"/>
                        </a:spcAft>
                      </a:pPr>
                      <a:r>
                        <a:rPr lang="en-US" sz="2400" dirty="0">
                          <a:latin typeface="TH Niramit AS" pitchFamily="2" charset="-34"/>
                          <a:ea typeface="Calibri"/>
                          <a:cs typeface="TH Niramit AS" pitchFamily="2" charset="-34"/>
                        </a:rPr>
                        <a:t>Announcer </a:t>
                      </a:r>
                    </a:p>
                  </a:txBody>
                  <a:tcPr marL="68580" marR="68580" marT="0" marB="0"/>
                </a:tc>
                <a:tc>
                  <a:txBody>
                    <a:bodyPr/>
                    <a:lstStyle/>
                    <a:p>
                      <a:pPr>
                        <a:lnSpc>
                          <a:spcPct val="115000"/>
                        </a:lnSpc>
                        <a:spcAft>
                          <a:spcPts val="0"/>
                        </a:spcAft>
                      </a:pPr>
                      <a:r>
                        <a:rPr lang="th-TH" sz="2400" dirty="0">
                          <a:latin typeface="TH Niramit AS" pitchFamily="2" charset="-34"/>
                          <a:ea typeface="Calibri"/>
                          <a:cs typeface="TH Niramit AS" pitchFamily="2" charset="-34"/>
                        </a:rPr>
                        <a:t>นักแสดงชาย</a:t>
                      </a:r>
                      <a:endParaRPr lang="en-US" sz="2400" dirty="0">
                        <a:latin typeface="TH Niramit AS" pitchFamily="2" charset="-34"/>
                        <a:ea typeface="Calibri"/>
                        <a:cs typeface="TH Niramit AS" pitchFamily="2" charset="-34"/>
                      </a:endParaRPr>
                    </a:p>
                    <a:p>
                      <a:pPr>
                        <a:lnSpc>
                          <a:spcPct val="115000"/>
                        </a:lnSpc>
                        <a:spcAft>
                          <a:spcPts val="0"/>
                        </a:spcAft>
                      </a:pPr>
                      <a:r>
                        <a:rPr lang="th-TH" sz="2400" dirty="0">
                          <a:latin typeface="TH Niramit AS" pitchFamily="2" charset="-34"/>
                          <a:ea typeface="Calibri"/>
                          <a:cs typeface="TH Niramit AS" pitchFamily="2" charset="-34"/>
                        </a:rPr>
                        <a:t>นักแสดงหญิง</a:t>
                      </a:r>
                      <a:endParaRPr lang="en-US" sz="2400" dirty="0">
                        <a:latin typeface="TH Niramit AS" pitchFamily="2" charset="-34"/>
                        <a:ea typeface="Calibri"/>
                        <a:cs typeface="TH Niramit AS" pitchFamily="2" charset="-34"/>
                      </a:endParaRPr>
                    </a:p>
                    <a:p>
                      <a:pPr>
                        <a:lnSpc>
                          <a:spcPct val="115000"/>
                        </a:lnSpc>
                        <a:spcAft>
                          <a:spcPts val="0"/>
                        </a:spcAft>
                      </a:pPr>
                      <a:r>
                        <a:rPr lang="th-TH" sz="2400" dirty="0">
                          <a:latin typeface="TH Niramit AS" pitchFamily="2" charset="-34"/>
                          <a:ea typeface="Calibri"/>
                          <a:cs typeface="TH Niramit AS" pitchFamily="2" charset="-34"/>
                        </a:rPr>
                        <a:t>สมุดบัญชี</a:t>
                      </a:r>
                      <a:endParaRPr lang="en-US" sz="2400" dirty="0">
                        <a:latin typeface="TH Niramit AS" pitchFamily="2" charset="-34"/>
                        <a:ea typeface="Calibri"/>
                        <a:cs typeface="TH Niramit AS" pitchFamily="2" charset="-34"/>
                      </a:endParaRPr>
                    </a:p>
                    <a:p>
                      <a:pPr>
                        <a:lnSpc>
                          <a:spcPct val="115000"/>
                        </a:lnSpc>
                        <a:spcAft>
                          <a:spcPts val="0"/>
                        </a:spcAft>
                      </a:pPr>
                      <a:r>
                        <a:rPr lang="th-TH" sz="2400" dirty="0">
                          <a:latin typeface="TH Niramit AS" pitchFamily="2" charset="-34"/>
                          <a:ea typeface="Calibri"/>
                          <a:cs typeface="TH Niramit AS" pitchFamily="2" charset="-34"/>
                        </a:rPr>
                        <a:t>นักโบราณคดี</a:t>
                      </a:r>
                      <a:endParaRPr lang="en-US" sz="2400" dirty="0">
                        <a:latin typeface="TH Niramit AS" pitchFamily="2" charset="-34"/>
                        <a:ea typeface="Calibri"/>
                        <a:cs typeface="TH Niramit AS" pitchFamily="2" charset="-34"/>
                      </a:endParaRPr>
                    </a:p>
                    <a:p>
                      <a:pPr>
                        <a:lnSpc>
                          <a:spcPct val="115000"/>
                        </a:lnSpc>
                        <a:spcAft>
                          <a:spcPts val="0"/>
                        </a:spcAft>
                      </a:pPr>
                      <a:r>
                        <a:rPr lang="th-TH" sz="2400" dirty="0" err="1">
                          <a:latin typeface="TH Niramit AS" pitchFamily="2" charset="-34"/>
                          <a:ea typeface="Calibri"/>
                          <a:cs typeface="TH Niramit AS" pitchFamily="2" charset="-34"/>
                        </a:rPr>
                        <a:t>จิตรกร</a:t>
                      </a:r>
                      <a:endParaRPr lang="en-US" sz="2400" dirty="0">
                        <a:latin typeface="TH Niramit AS" pitchFamily="2" charset="-34"/>
                        <a:ea typeface="Calibri"/>
                        <a:cs typeface="TH Niramit AS" pitchFamily="2" charset="-34"/>
                      </a:endParaRPr>
                    </a:p>
                    <a:p>
                      <a:pPr>
                        <a:lnSpc>
                          <a:spcPct val="115000"/>
                        </a:lnSpc>
                        <a:spcAft>
                          <a:spcPts val="0"/>
                        </a:spcAft>
                      </a:pPr>
                      <a:r>
                        <a:rPr lang="th-TH" sz="2400" dirty="0">
                          <a:latin typeface="TH Niramit AS" pitchFamily="2" charset="-34"/>
                          <a:ea typeface="Calibri"/>
                          <a:cs typeface="TH Niramit AS" pitchFamily="2" charset="-34"/>
                        </a:rPr>
                        <a:t>สถาปนิก</a:t>
                      </a:r>
                      <a:endParaRPr lang="en-US" sz="2400" dirty="0">
                        <a:latin typeface="TH Niramit AS" pitchFamily="2" charset="-34"/>
                        <a:ea typeface="Calibri"/>
                        <a:cs typeface="TH Niramit AS" pitchFamily="2" charset="-34"/>
                      </a:endParaRPr>
                    </a:p>
                    <a:p>
                      <a:pPr>
                        <a:lnSpc>
                          <a:spcPct val="115000"/>
                        </a:lnSpc>
                        <a:spcAft>
                          <a:spcPts val="0"/>
                        </a:spcAft>
                      </a:pPr>
                      <a:r>
                        <a:rPr lang="th-TH" sz="2400" dirty="0">
                          <a:latin typeface="TH Niramit AS" pitchFamily="2" charset="-34"/>
                          <a:ea typeface="Calibri"/>
                          <a:cs typeface="TH Niramit AS" pitchFamily="2" charset="-34"/>
                        </a:rPr>
                        <a:t>ผู้ตรวจสอบบัญชี</a:t>
                      </a:r>
                      <a:endParaRPr lang="en-US" sz="2400" dirty="0">
                        <a:latin typeface="TH Niramit AS" pitchFamily="2" charset="-34"/>
                        <a:ea typeface="Calibri"/>
                        <a:cs typeface="TH Niramit AS" pitchFamily="2" charset="-34"/>
                      </a:endParaRPr>
                    </a:p>
                    <a:p>
                      <a:pPr>
                        <a:lnSpc>
                          <a:spcPct val="115000"/>
                        </a:lnSpc>
                        <a:spcAft>
                          <a:spcPts val="0"/>
                        </a:spcAft>
                      </a:pPr>
                      <a:r>
                        <a:rPr lang="th-TH" sz="2400" dirty="0">
                          <a:latin typeface="TH Niramit AS" pitchFamily="2" charset="-34"/>
                          <a:ea typeface="Calibri"/>
                          <a:cs typeface="TH Niramit AS" pitchFamily="2" charset="-34"/>
                        </a:rPr>
                        <a:t>นักประพันธ์</a:t>
                      </a:r>
                      <a:endParaRPr lang="en-US" sz="2400" dirty="0">
                        <a:latin typeface="TH Niramit AS" pitchFamily="2" charset="-34"/>
                        <a:ea typeface="Calibri"/>
                        <a:cs typeface="TH Niramit AS" pitchFamily="2" charset="-34"/>
                      </a:endParaRPr>
                    </a:p>
                    <a:p>
                      <a:pPr>
                        <a:lnSpc>
                          <a:spcPct val="115000"/>
                        </a:lnSpc>
                        <a:spcAft>
                          <a:spcPts val="0"/>
                        </a:spcAft>
                      </a:pPr>
                      <a:r>
                        <a:rPr lang="th-TH" sz="2400" dirty="0">
                          <a:latin typeface="TH Niramit AS" pitchFamily="2" charset="-34"/>
                          <a:ea typeface="Calibri"/>
                          <a:cs typeface="TH Niramit AS" pitchFamily="2" charset="-34"/>
                        </a:rPr>
                        <a:t>พนักงานต้อนรับหญิงบนเครื่องบิน</a:t>
                      </a:r>
                      <a:endParaRPr lang="en-US" sz="2400" dirty="0">
                        <a:latin typeface="TH Niramit AS" pitchFamily="2" charset="-34"/>
                        <a:ea typeface="Calibri"/>
                        <a:cs typeface="TH Niramit AS" pitchFamily="2" charset="-34"/>
                      </a:endParaRPr>
                    </a:p>
                    <a:p>
                      <a:pPr>
                        <a:lnSpc>
                          <a:spcPct val="115000"/>
                        </a:lnSpc>
                        <a:spcAft>
                          <a:spcPts val="0"/>
                        </a:spcAft>
                      </a:pPr>
                      <a:r>
                        <a:rPr lang="th-TH" sz="2400" dirty="0" smtClean="0">
                          <a:latin typeface="TH Niramit AS" pitchFamily="2" charset="-34"/>
                          <a:ea typeface="Calibri"/>
                          <a:cs typeface="TH Niramit AS" pitchFamily="2" charset="-34"/>
                        </a:rPr>
                        <a:t>โฆษก</a:t>
                      </a:r>
                      <a:endParaRPr lang="en-US" sz="2400" dirty="0">
                        <a:latin typeface="TH Niramit AS" pitchFamily="2" charset="-34"/>
                        <a:ea typeface="Calibri"/>
                        <a:cs typeface="TH Niramit AS" pitchFamily="2" charset="-34"/>
                      </a:endParaRPr>
                    </a:p>
                  </a:txBody>
                  <a:tcPr marL="68580" marR="68580" marT="0" marB="0"/>
                </a:tc>
              </a:tr>
            </a:tbl>
          </a:graphicData>
        </a:graphic>
      </p:graphicFrame>
    </p:spTree>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Business Term</a:t>
            </a:r>
            <a:endParaRPr lang="th-TH" dirty="0"/>
          </a:p>
        </p:txBody>
      </p:sp>
      <p:graphicFrame>
        <p:nvGraphicFramePr>
          <p:cNvPr id="4" name="ตัวยึดเนื้อหา 3"/>
          <p:cNvGraphicFramePr>
            <a:graphicFrameLocks noGrp="1"/>
          </p:cNvGraphicFramePr>
          <p:nvPr>
            <p:ph idx="1"/>
            <p:extLst>
              <p:ext uri="{D42A27DB-BD31-4B8C-83A1-F6EECF244321}">
                <p14:modId xmlns:p14="http://schemas.microsoft.com/office/powerpoint/2010/main" val="3078185852"/>
              </p:ext>
            </p:extLst>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r>
                        <a:rPr lang="en-US" sz="2400" dirty="0" smtClean="0">
                          <a:latin typeface="TH Niramit AS" pitchFamily="2" charset="-34"/>
                          <a:cs typeface="TH Niramit AS" pitchFamily="2" charset="-34"/>
                        </a:rPr>
                        <a:t>help</a:t>
                      </a:r>
                    </a:p>
                    <a:p>
                      <a:r>
                        <a:rPr lang="en-US" sz="2400" dirty="0" smtClean="0">
                          <a:latin typeface="TH Niramit AS" pitchFamily="2" charset="-34"/>
                          <a:cs typeface="TH Niramit AS" pitchFamily="2" charset="-34"/>
                        </a:rPr>
                        <a:t>better</a:t>
                      </a:r>
                    </a:p>
                    <a:p>
                      <a:r>
                        <a:rPr lang="en-US" sz="2400" dirty="0" smtClean="0">
                          <a:latin typeface="TH Niramit AS" pitchFamily="2" charset="-34"/>
                          <a:cs typeface="TH Niramit AS" pitchFamily="2" charset="-34"/>
                        </a:rPr>
                        <a:t>accept</a:t>
                      </a:r>
                    </a:p>
                    <a:p>
                      <a:r>
                        <a:rPr lang="en-US" sz="2400" dirty="0" smtClean="0">
                          <a:latin typeface="TH Niramit AS" pitchFamily="2" charset="-34"/>
                          <a:cs typeface="TH Niramit AS" pitchFamily="2" charset="-34"/>
                        </a:rPr>
                        <a:t>gain</a:t>
                      </a:r>
                    </a:p>
                    <a:p>
                      <a:r>
                        <a:rPr lang="en-US" sz="2400" dirty="0" smtClean="0">
                          <a:latin typeface="TH Niramit AS" pitchFamily="2" charset="-34"/>
                          <a:cs typeface="TH Niramit AS" pitchFamily="2" charset="-34"/>
                        </a:rPr>
                        <a:t>high</a:t>
                      </a:r>
                    </a:p>
                    <a:p>
                      <a:r>
                        <a:rPr lang="en-US" sz="2400" dirty="0" smtClean="0">
                          <a:latin typeface="TH Niramit AS" pitchFamily="2" charset="-34"/>
                          <a:cs typeface="TH Niramit AS" pitchFamily="2" charset="-34"/>
                        </a:rPr>
                        <a:t>level</a:t>
                      </a:r>
                    </a:p>
                    <a:p>
                      <a:r>
                        <a:rPr lang="en-US" sz="2400" dirty="0" smtClean="0">
                          <a:latin typeface="TH Niramit AS" pitchFamily="2" charset="-34"/>
                          <a:cs typeface="TH Niramit AS" pitchFamily="2" charset="-34"/>
                        </a:rPr>
                        <a:t>train</a:t>
                      </a:r>
                    </a:p>
                    <a:p>
                      <a:r>
                        <a:rPr lang="en-US" sz="2400" dirty="0" smtClean="0">
                          <a:latin typeface="TH Niramit AS" pitchFamily="2" charset="-34"/>
                          <a:cs typeface="TH Niramit AS" pitchFamily="2" charset="-34"/>
                        </a:rPr>
                        <a:t>serious</a:t>
                      </a:r>
                    </a:p>
                    <a:p>
                      <a:r>
                        <a:rPr lang="en-US" sz="2400" dirty="0" smtClean="0">
                          <a:latin typeface="TH Niramit AS" pitchFamily="2" charset="-34"/>
                          <a:cs typeface="TH Niramit AS" pitchFamily="2" charset="-34"/>
                        </a:rPr>
                        <a:t>means</a:t>
                      </a:r>
                    </a:p>
                    <a:p>
                      <a:r>
                        <a:rPr lang="en-US" sz="2400" dirty="0" smtClean="0">
                          <a:latin typeface="TH Niramit AS" pitchFamily="2" charset="-34"/>
                          <a:cs typeface="TH Niramit AS" pitchFamily="2" charset="-34"/>
                        </a:rPr>
                        <a:t>further</a:t>
                      </a:r>
                    </a:p>
                    <a:p>
                      <a:r>
                        <a:rPr lang="en-US" sz="2400" dirty="0" smtClean="0">
                          <a:latin typeface="TH Niramit AS" pitchFamily="2" charset="-34"/>
                          <a:cs typeface="TH Niramit AS" pitchFamily="2" charset="-34"/>
                        </a:rPr>
                        <a:t>best</a:t>
                      </a:r>
                    </a:p>
                    <a:p>
                      <a:r>
                        <a:rPr lang="en-US" sz="2400" dirty="0" smtClean="0">
                          <a:latin typeface="TH Niramit AS" pitchFamily="2" charset="-34"/>
                          <a:cs typeface="TH Niramit AS" pitchFamily="2" charset="-34"/>
                        </a:rPr>
                        <a:t>fair</a:t>
                      </a:r>
                    </a:p>
                  </a:txBody>
                  <a:tcPr/>
                </a:tc>
                <a:tc>
                  <a:txBody>
                    <a:bodyPr/>
                    <a:lstStyle/>
                    <a:p>
                      <a:r>
                        <a:rPr lang="th-TH" sz="2400" dirty="0" smtClean="0">
                          <a:latin typeface="TH Niramit AS" pitchFamily="2" charset="-34"/>
                          <a:cs typeface="TH Niramit AS" pitchFamily="2" charset="-34"/>
                        </a:rPr>
                        <a:t>ช่วยเหลือ</a:t>
                      </a:r>
                    </a:p>
                    <a:p>
                      <a:r>
                        <a:rPr lang="th-TH" sz="2400" dirty="0" smtClean="0">
                          <a:latin typeface="TH Niramit AS" pitchFamily="2" charset="-34"/>
                          <a:cs typeface="TH Niramit AS" pitchFamily="2" charset="-34"/>
                        </a:rPr>
                        <a:t>ดีขึ้น , สิ่งที่ดีกว่า</a:t>
                      </a:r>
                    </a:p>
                    <a:p>
                      <a:r>
                        <a:rPr lang="th-TH" sz="2400" dirty="0" smtClean="0">
                          <a:latin typeface="TH Niramit AS" pitchFamily="2" charset="-34"/>
                          <a:cs typeface="TH Niramit AS" pitchFamily="2" charset="-34"/>
                        </a:rPr>
                        <a:t>ตกลง, เข้าใจ</a:t>
                      </a:r>
                    </a:p>
                    <a:p>
                      <a:r>
                        <a:rPr lang="th-TH" sz="2400" dirty="0" smtClean="0">
                          <a:latin typeface="TH Niramit AS" pitchFamily="2" charset="-34"/>
                          <a:cs typeface="TH Niramit AS" pitchFamily="2" charset="-34"/>
                        </a:rPr>
                        <a:t>ผลกำไร, ผลประโยชน์</a:t>
                      </a:r>
                    </a:p>
                    <a:p>
                      <a:r>
                        <a:rPr lang="th-TH" sz="2400" dirty="0" smtClean="0">
                          <a:latin typeface="TH Niramit AS" pitchFamily="2" charset="-34"/>
                          <a:cs typeface="TH Niramit AS" pitchFamily="2" charset="-34"/>
                        </a:rPr>
                        <a:t>สำคัญ , สูง</a:t>
                      </a:r>
                      <a:endParaRPr lang="en-US" sz="2400" dirty="0" smtClean="0">
                        <a:latin typeface="TH Niramit AS" pitchFamily="2" charset="-34"/>
                        <a:cs typeface="TH Niramit AS" pitchFamily="2" charset="-34"/>
                      </a:endParaRPr>
                    </a:p>
                    <a:p>
                      <a:r>
                        <a:rPr lang="th-TH" sz="2400" dirty="0" smtClean="0">
                          <a:latin typeface="TH Niramit AS" pitchFamily="2" charset="-34"/>
                          <a:cs typeface="TH Niramit AS" pitchFamily="2" charset="-34"/>
                        </a:rPr>
                        <a:t>ระดับ</a:t>
                      </a:r>
                    </a:p>
                    <a:p>
                      <a:r>
                        <a:rPr lang="th-TH" sz="2400" dirty="0" smtClean="0">
                          <a:latin typeface="TH Niramit AS" pitchFamily="2" charset="-34"/>
                          <a:cs typeface="TH Niramit AS" pitchFamily="2" charset="-34"/>
                        </a:rPr>
                        <a:t>ฝึกฝน</a:t>
                      </a:r>
                    </a:p>
                    <a:p>
                      <a:r>
                        <a:rPr lang="th-TH" sz="2400" dirty="0" smtClean="0">
                          <a:latin typeface="TH Niramit AS" pitchFamily="2" charset="-34"/>
                          <a:cs typeface="TH Niramit AS" pitchFamily="2" charset="-34"/>
                        </a:rPr>
                        <a:t>เอาจริงเอาจัง , สำคัญ</a:t>
                      </a:r>
                    </a:p>
                    <a:p>
                      <a:r>
                        <a:rPr lang="th-TH" sz="2400" dirty="0" smtClean="0">
                          <a:latin typeface="TH Niramit AS" pitchFamily="2" charset="-34"/>
                          <a:cs typeface="TH Niramit AS" pitchFamily="2" charset="-34"/>
                        </a:rPr>
                        <a:t>วิธี, ความหมาย</a:t>
                      </a:r>
                    </a:p>
                    <a:p>
                      <a:r>
                        <a:rPr lang="th-TH" sz="2400" dirty="0" smtClean="0">
                          <a:latin typeface="TH Niramit AS" pitchFamily="2" charset="-34"/>
                          <a:cs typeface="TH Niramit AS" pitchFamily="2" charset="-34"/>
                        </a:rPr>
                        <a:t>ต่อไป, มากขึ้น</a:t>
                      </a:r>
                    </a:p>
                    <a:p>
                      <a:r>
                        <a:rPr lang="th-TH" sz="2400" dirty="0" smtClean="0">
                          <a:latin typeface="TH Niramit AS" pitchFamily="2" charset="-34"/>
                          <a:cs typeface="TH Niramit AS" pitchFamily="2" charset="-34"/>
                        </a:rPr>
                        <a:t>ดีที่สุด</a:t>
                      </a:r>
                    </a:p>
                    <a:p>
                      <a:r>
                        <a:rPr lang="th-TH" sz="2400" dirty="0" smtClean="0">
                          <a:latin typeface="TH Niramit AS" pitchFamily="2" charset="-34"/>
                          <a:cs typeface="TH Niramit AS" pitchFamily="2" charset="-34"/>
                        </a:rPr>
                        <a:t>ดี, งาม ,เป็นธรรม</a:t>
                      </a:r>
                      <a:endParaRPr lang="th-TH" sz="2400" dirty="0">
                        <a:latin typeface="TH Niramit AS" pitchFamily="2" charset="-34"/>
                        <a:cs typeface="TH Niramit AS" pitchFamily="2" charset="-34"/>
                      </a:endParaRPr>
                    </a:p>
                  </a:txBody>
                  <a:tcPr/>
                </a:tc>
              </a:tr>
            </a:tbl>
          </a:graphicData>
        </a:graphic>
      </p:graphicFrame>
    </p:spTree>
    <p:extLst>
      <p:ext uri="{BB962C8B-B14F-4D97-AF65-F5344CB8AC3E}">
        <p14:creationId xmlns:p14="http://schemas.microsoft.com/office/powerpoint/2010/main" val="4041023855"/>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Business Term</a:t>
            </a:r>
            <a:endParaRPr lang="th-TH" dirty="0"/>
          </a:p>
        </p:txBody>
      </p:sp>
      <p:graphicFrame>
        <p:nvGraphicFramePr>
          <p:cNvPr id="4" name="ตัวยึดเนื้อหา 3"/>
          <p:cNvGraphicFramePr>
            <a:graphicFrameLocks noGrp="1"/>
          </p:cNvGraphicFramePr>
          <p:nvPr>
            <p:ph idx="1"/>
            <p:extLst>
              <p:ext uri="{D42A27DB-BD31-4B8C-83A1-F6EECF244321}">
                <p14:modId xmlns:p14="http://schemas.microsoft.com/office/powerpoint/2010/main" val="3636096758"/>
              </p:ext>
            </p:extLst>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r>
                        <a:rPr lang="en-US" sz="2400" dirty="0" smtClean="0">
                          <a:latin typeface="TH Niramit AS" pitchFamily="2" charset="-34"/>
                          <a:cs typeface="TH Niramit AS" pitchFamily="2" charset="-34"/>
                        </a:rPr>
                        <a:t>hobby</a:t>
                      </a:r>
                    </a:p>
                    <a:p>
                      <a:r>
                        <a:rPr lang="en-US" sz="2400" dirty="0" smtClean="0">
                          <a:latin typeface="TH Niramit AS" pitchFamily="2" charset="-34"/>
                          <a:cs typeface="TH Niramit AS" pitchFamily="2" charset="-34"/>
                        </a:rPr>
                        <a:t>favourite</a:t>
                      </a:r>
                    </a:p>
                    <a:p>
                      <a:r>
                        <a:rPr lang="en-US" sz="2400" dirty="0" smtClean="0">
                          <a:latin typeface="TH Niramit AS" pitchFamily="2" charset="-34"/>
                          <a:cs typeface="TH Niramit AS" pitchFamily="2" charset="-34"/>
                        </a:rPr>
                        <a:t>another</a:t>
                      </a:r>
                    </a:p>
                    <a:p>
                      <a:r>
                        <a:rPr lang="en-US" sz="2400" dirty="0" smtClean="0">
                          <a:latin typeface="TH Niramit AS" pitchFamily="2" charset="-34"/>
                          <a:cs typeface="TH Niramit AS" pitchFamily="2" charset="-34"/>
                        </a:rPr>
                        <a:t>real</a:t>
                      </a:r>
                    </a:p>
                    <a:p>
                      <a:r>
                        <a:rPr lang="en-US" sz="2400" dirty="0" smtClean="0">
                          <a:latin typeface="TH Niramit AS" pitchFamily="2" charset="-34"/>
                          <a:cs typeface="TH Niramit AS" pitchFamily="2" charset="-34"/>
                        </a:rPr>
                        <a:t>world</a:t>
                      </a:r>
                    </a:p>
                    <a:p>
                      <a:r>
                        <a:rPr lang="en-US" sz="2400" dirty="0" smtClean="0">
                          <a:latin typeface="TH Niramit AS" pitchFamily="2" charset="-34"/>
                          <a:cs typeface="TH Niramit AS" pitchFamily="2" charset="-34"/>
                        </a:rPr>
                        <a:t>entertainment</a:t>
                      </a:r>
                    </a:p>
                    <a:p>
                      <a:r>
                        <a:rPr lang="en-US" sz="2400" dirty="0" smtClean="0">
                          <a:latin typeface="TH Niramit AS" pitchFamily="2" charset="-34"/>
                          <a:cs typeface="TH Niramit AS" pitchFamily="2" charset="-34"/>
                        </a:rPr>
                        <a:t>city</a:t>
                      </a:r>
                    </a:p>
                    <a:p>
                      <a:r>
                        <a:rPr lang="en-US" sz="2400" dirty="0" smtClean="0">
                          <a:latin typeface="TH Niramit AS" pitchFamily="2" charset="-34"/>
                          <a:cs typeface="TH Niramit AS" pitchFamily="2" charset="-34"/>
                        </a:rPr>
                        <a:t>life</a:t>
                      </a:r>
                    </a:p>
                    <a:p>
                      <a:r>
                        <a:rPr lang="en-US" sz="2400" dirty="0" smtClean="0">
                          <a:latin typeface="TH Niramit AS" pitchFamily="2" charset="-34"/>
                          <a:cs typeface="TH Niramit AS" pitchFamily="2" charset="-34"/>
                        </a:rPr>
                        <a:t>watch</a:t>
                      </a:r>
                    </a:p>
                    <a:p>
                      <a:r>
                        <a:rPr lang="en-US" sz="2400" dirty="0" smtClean="0">
                          <a:latin typeface="TH Niramit AS" pitchFamily="2" charset="-34"/>
                          <a:cs typeface="TH Niramit AS" pitchFamily="2" charset="-34"/>
                        </a:rPr>
                        <a:t>movie</a:t>
                      </a:r>
                    </a:p>
                    <a:p>
                      <a:r>
                        <a:rPr lang="en-US" sz="2400" dirty="0" smtClean="0">
                          <a:latin typeface="TH Niramit AS" pitchFamily="2" charset="-34"/>
                          <a:cs typeface="TH Niramit AS" pitchFamily="2" charset="-34"/>
                        </a:rPr>
                        <a:t>history</a:t>
                      </a:r>
                    </a:p>
                    <a:p>
                      <a:r>
                        <a:rPr lang="en-US" sz="2400" dirty="0" smtClean="0">
                          <a:latin typeface="TH Niramit AS" pitchFamily="2" charset="-34"/>
                          <a:cs typeface="TH Niramit AS" pitchFamily="2" charset="-34"/>
                        </a:rPr>
                        <a:t>successful</a:t>
                      </a:r>
                    </a:p>
                  </a:txBody>
                  <a:tcPr/>
                </a:tc>
                <a:tc>
                  <a:txBody>
                    <a:bodyPr/>
                    <a:lstStyle/>
                    <a:p>
                      <a:r>
                        <a:rPr lang="th-TH" sz="2400" dirty="0" smtClean="0">
                          <a:latin typeface="TH Niramit AS" pitchFamily="2" charset="-34"/>
                          <a:cs typeface="TH Niramit AS" pitchFamily="2" charset="-34"/>
                        </a:rPr>
                        <a:t>งานอดิเรก</a:t>
                      </a:r>
                    </a:p>
                    <a:p>
                      <a:r>
                        <a:rPr lang="th-TH" sz="2400" dirty="0" smtClean="0">
                          <a:latin typeface="TH Niramit AS" pitchFamily="2" charset="-34"/>
                          <a:cs typeface="TH Niramit AS" pitchFamily="2" charset="-34"/>
                        </a:rPr>
                        <a:t>สิ่งที่ชอบมาก</a:t>
                      </a:r>
                    </a:p>
                    <a:p>
                      <a:r>
                        <a:rPr lang="th-TH" sz="2400" dirty="0" smtClean="0">
                          <a:latin typeface="TH Niramit AS" pitchFamily="2" charset="-34"/>
                          <a:cs typeface="TH Niramit AS" pitchFamily="2" charset="-34"/>
                        </a:rPr>
                        <a:t>อีกคนหนึ่ง ,อีก</a:t>
                      </a:r>
                    </a:p>
                    <a:p>
                      <a:r>
                        <a:rPr lang="th-TH" sz="2400" dirty="0" smtClean="0">
                          <a:latin typeface="TH Niramit AS" pitchFamily="2" charset="-34"/>
                          <a:cs typeface="TH Niramit AS" pitchFamily="2" charset="-34"/>
                        </a:rPr>
                        <a:t>จริงๆ แท้จริง</a:t>
                      </a:r>
                    </a:p>
                    <a:p>
                      <a:r>
                        <a:rPr lang="th-TH" sz="2400" dirty="0" smtClean="0">
                          <a:latin typeface="TH Niramit AS" pitchFamily="2" charset="-34"/>
                          <a:cs typeface="TH Niramit AS" pitchFamily="2" charset="-34"/>
                        </a:rPr>
                        <a:t>โลก, สังคม</a:t>
                      </a:r>
                    </a:p>
                    <a:p>
                      <a:r>
                        <a:rPr lang="th-TH" sz="2400" dirty="0" smtClean="0">
                          <a:latin typeface="TH Niramit AS" pitchFamily="2" charset="-34"/>
                          <a:cs typeface="TH Niramit AS" pitchFamily="2" charset="-34"/>
                        </a:rPr>
                        <a:t>ให้ความบันเทิง</a:t>
                      </a:r>
                    </a:p>
                    <a:p>
                      <a:r>
                        <a:rPr lang="th-TH" sz="2400" dirty="0" smtClean="0">
                          <a:latin typeface="TH Niramit AS" pitchFamily="2" charset="-34"/>
                          <a:cs typeface="TH Niramit AS" pitchFamily="2" charset="-34"/>
                        </a:rPr>
                        <a:t>เมืองใหญ่</a:t>
                      </a:r>
                    </a:p>
                    <a:p>
                      <a:r>
                        <a:rPr lang="th-TH" sz="2400" dirty="0" smtClean="0">
                          <a:latin typeface="TH Niramit AS" pitchFamily="2" charset="-34"/>
                          <a:cs typeface="TH Niramit AS" pitchFamily="2" charset="-34"/>
                        </a:rPr>
                        <a:t>ชีวิต ,ชีวประวัติ</a:t>
                      </a:r>
                    </a:p>
                    <a:p>
                      <a:r>
                        <a:rPr lang="th-TH" sz="2400" dirty="0" smtClean="0">
                          <a:latin typeface="TH Niramit AS" pitchFamily="2" charset="-34"/>
                          <a:cs typeface="TH Niramit AS" pitchFamily="2" charset="-34"/>
                        </a:rPr>
                        <a:t>เฝ้าดู</a:t>
                      </a:r>
                    </a:p>
                    <a:p>
                      <a:r>
                        <a:rPr lang="th-TH" sz="2400" dirty="0" smtClean="0">
                          <a:latin typeface="TH Niramit AS" pitchFamily="2" charset="-34"/>
                          <a:cs typeface="TH Niramit AS" pitchFamily="2" charset="-34"/>
                        </a:rPr>
                        <a:t>ภาพยนตร์</a:t>
                      </a:r>
                    </a:p>
                    <a:p>
                      <a:r>
                        <a:rPr lang="th-TH" sz="2400" dirty="0" smtClean="0">
                          <a:latin typeface="TH Niramit AS" pitchFamily="2" charset="-34"/>
                          <a:cs typeface="TH Niramit AS" pitchFamily="2" charset="-34"/>
                        </a:rPr>
                        <a:t>ประวัติศาสตร์</a:t>
                      </a:r>
                    </a:p>
                    <a:p>
                      <a:r>
                        <a:rPr lang="th-TH" sz="2400" dirty="0" smtClean="0">
                          <a:latin typeface="TH Niramit AS" pitchFamily="2" charset="-34"/>
                          <a:cs typeface="TH Niramit AS" pitchFamily="2" charset="-34"/>
                        </a:rPr>
                        <a:t>สำเร็จ, ความสำเร็จ</a:t>
                      </a:r>
                    </a:p>
                  </a:txBody>
                  <a:tcPr/>
                </a:tc>
              </a:tr>
            </a:tbl>
          </a:graphicData>
        </a:graphic>
      </p:graphicFrame>
    </p:spTree>
    <p:extLst>
      <p:ext uri="{BB962C8B-B14F-4D97-AF65-F5344CB8AC3E}">
        <p14:creationId xmlns:p14="http://schemas.microsoft.com/office/powerpoint/2010/main" val="4041023855"/>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Business Term</a:t>
            </a:r>
            <a:endParaRPr lang="th-TH" dirty="0"/>
          </a:p>
        </p:txBody>
      </p:sp>
      <p:graphicFrame>
        <p:nvGraphicFramePr>
          <p:cNvPr id="4" name="ตัวยึดเนื้อหา 3"/>
          <p:cNvGraphicFramePr>
            <a:graphicFrameLocks noGrp="1"/>
          </p:cNvGraphicFramePr>
          <p:nvPr>
            <p:ph idx="1"/>
            <p:extLst>
              <p:ext uri="{D42A27DB-BD31-4B8C-83A1-F6EECF244321}">
                <p14:modId xmlns:p14="http://schemas.microsoft.com/office/powerpoint/2010/main" val="1734021882"/>
              </p:ext>
            </p:extLst>
          </p:nvPr>
        </p:nvGraphicFramePr>
        <p:xfrm>
          <a:off x="304800" y="1554163"/>
          <a:ext cx="8686800" cy="343814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r>
                        <a:rPr lang="en-US" sz="2400" dirty="0" smtClean="0">
                          <a:latin typeface="TH Niramit AS" pitchFamily="2" charset="-34"/>
                          <a:cs typeface="TH Niramit AS" pitchFamily="2" charset="-34"/>
                        </a:rPr>
                        <a:t>adjust</a:t>
                      </a:r>
                    </a:p>
                    <a:p>
                      <a:r>
                        <a:rPr lang="en-US" sz="2400" dirty="0" smtClean="0">
                          <a:latin typeface="TH Niramit AS" pitchFamily="2" charset="-34"/>
                          <a:cs typeface="TH Niramit AS" pitchFamily="2" charset="-34"/>
                        </a:rPr>
                        <a:t>generation</a:t>
                      </a:r>
                    </a:p>
                    <a:p>
                      <a:r>
                        <a:rPr lang="en-US" sz="2400" dirty="0" smtClean="0">
                          <a:latin typeface="TH Niramit AS" pitchFamily="2" charset="-34"/>
                          <a:cs typeface="TH Niramit AS" pitchFamily="2" charset="-34"/>
                        </a:rPr>
                        <a:t>whole</a:t>
                      </a:r>
                    </a:p>
                    <a:p>
                      <a:r>
                        <a:rPr lang="en-US" sz="2400" dirty="0" smtClean="0">
                          <a:latin typeface="TH Niramit AS" pitchFamily="2" charset="-34"/>
                          <a:cs typeface="TH Niramit AS" pitchFamily="2" charset="-34"/>
                        </a:rPr>
                        <a:t>evaluate</a:t>
                      </a:r>
                    </a:p>
                    <a:p>
                      <a:r>
                        <a:rPr lang="en-US" sz="2400" dirty="0" smtClean="0">
                          <a:latin typeface="TH Niramit AS" pitchFamily="2" charset="-34"/>
                          <a:cs typeface="TH Niramit AS" pitchFamily="2" charset="-34"/>
                        </a:rPr>
                        <a:t>quality</a:t>
                      </a:r>
                    </a:p>
                    <a:p>
                      <a:r>
                        <a:rPr lang="en-US" sz="2400" dirty="0" smtClean="0">
                          <a:latin typeface="TH Niramit AS" pitchFamily="2" charset="-34"/>
                          <a:cs typeface="TH Niramit AS" pitchFamily="2" charset="-34"/>
                        </a:rPr>
                        <a:t>mistake</a:t>
                      </a:r>
                    </a:p>
                    <a:p>
                      <a:r>
                        <a:rPr lang="en-US" sz="2400" dirty="0" smtClean="0">
                          <a:latin typeface="TH Niramit AS" pitchFamily="2" charset="-34"/>
                          <a:cs typeface="TH Niramit AS" pitchFamily="2" charset="-34"/>
                        </a:rPr>
                        <a:t>support</a:t>
                      </a:r>
                    </a:p>
                    <a:p>
                      <a:endParaRPr lang="th-TH" sz="2400" dirty="0">
                        <a:latin typeface="TH Niramit AS" pitchFamily="2" charset="-34"/>
                        <a:cs typeface="TH Niramit AS" pitchFamily="2" charset="-34"/>
                      </a:endParaRPr>
                    </a:p>
                  </a:txBody>
                  <a:tcPr/>
                </a:tc>
                <a:tc>
                  <a:txBody>
                    <a:bodyPr/>
                    <a:lstStyle/>
                    <a:p>
                      <a:r>
                        <a:rPr lang="th-TH" sz="2400" dirty="0" smtClean="0">
                          <a:latin typeface="TH Niramit AS" pitchFamily="2" charset="-34"/>
                          <a:cs typeface="TH Niramit AS" pitchFamily="2" charset="-34"/>
                        </a:rPr>
                        <a:t>ปรับเปลี่ยน</a:t>
                      </a:r>
                    </a:p>
                    <a:p>
                      <a:r>
                        <a:rPr lang="th-TH" sz="2400" dirty="0" smtClean="0">
                          <a:latin typeface="TH Niramit AS" pitchFamily="2" charset="-34"/>
                          <a:cs typeface="TH Niramit AS" pitchFamily="2" charset="-34"/>
                        </a:rPr>
                        <a:t>ยุค, สมัย</a:t>
                      </a:r>
                    </a:p>
                    <a:p>
                      <a:r>
                        <a:rPr lang="th-TH" sz="2400" dirty="0" smtClean="0">
                          <a:latin typeface="TH Niramit AS" pitchFamily="2" charset="-34"/>
                          <a:cs typeface="TH Niramit AS" pitchFamily="2" charset="-34"/>
                        </a:rPr>
                        <a:t>ทั้งหมด, สมบูรณ์</a:t>
                      </a:r>
                    </a:p>
                    <a:p>
                      <a:r>
                        <a:rPr lang="th-TH" sz="2400" dirty="0" smtClean="0">
                          <a:latin typeface="TH Niramit AS" pitchFamily="2" charset="-34"/>
                          <a:cs typeface="TH Niramit AS" pitchFamily="2" charset="-34"/>
                        </a:rPr>
                        <a:t>มีค่า , ตีราคา</a:t>
                      </a:r>
                    </a:p>
                    <a:p>
                      <a:r>
                        <a:rPr lang="th-TH" sz="2400" dirty="0" smtClean="0">
                          <a:latin typeface="TH Niramit AS" pitchFamily="2" charset="-34"/>
                          <a:cs typeface="TH Niramit AS" pitchFamily="2" charset="-34"/>
                        </a:rPr>
                        <a:t>คุณภาพ</a:t>
                      </a:r>
                    </a:p>
                    <a:p>
                      <a:r>
                        <a:rPr lang="th-TH" sz="2400" dirty="0" smtClean="0">
                          <a:latin typeface="TH Niramit AS" pitchFamily="2" charset="-34"/>
                          <a:cs typeface="TH Niramit AS" pitchFamily="2" charset="-34"/>
                        </a:rPr>
                        <a:t>ความผิด</a:t>
                      </a:r>
                    </a:p>
                    <a:p>
                      <a:r>
                        <a:rPr lang="th-TH" sz="2400" dirty="0" smtClean="0">
                          <a:latin typeface="TH Niramit AS" pitchFamily="2" charset="-34"/>
                          <a:cs typeface="TH Niramit AS" pitchFamily="2" charset="-34"/>
                        </a:rPr>
                        <a:t>สนับสนุน</a:t>
                      </a:r>
                    </a:p>
                    <a:p>
                      <a:endParaRPr lang="th-TH" sz="2400" dirty="0">
                        <a:latin typeface="TH Niramit AS" pitchFamily="2" charset="-34"/>
                        <a:cs typeface="TH Niramit AS" pitchFamily="2" charset="-34"/>
                      </a:endParaRPr>
                    </a:p>
                  </a:txBody>
                  <a:tcPr/>
                </a:tc>
              </a:tr>
            </a:tbl>
          </a:graphicData>
        </a:graphic>
      </p:graphicFrame>
    </p:spTree>
    <p:extLst>
      <p:ext uri="{BB962C8B-B14F-4D97-AF65-F5344CB8AC3E}">
        <p14:creationId xmlns:p14="http://schemas.microsoft.com/office/powerpoint/2010/main" val="4041023855"/>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pPr lvl="0"/>
            <a:r>
              <a:rPr lang="en-US" b="1" dirty="0" smtClean="0"/>
              <a:t>Glossary of office</a:t>
            </a:r>
            <a:endParaRPr lang="th-TH"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649986" y="1412776"/>
            <a:ext cx="8022701" cy="4824536"/>
          </a:xfrm>
          <a:prstGeom prst="rect">
            <a:avLst/>
          </a:prstGeom>
          <a:noFill/>
          <a:ln w="9525">
            <a:noFill/>
            <a:miter lim="800000"/>
            <a:headEnd/>
            <a:tailEnd/>
          </a:ln>
        </p:spPr>
      </p:pic>
    </p:spTree>
    <p:extLst>
      <p:ext uri="{BB962C8B-B14F-4D97-AF65-F5344CB8AC3E}">
        <p14:creationId xmlns:p14="http://schemas.microsoft.com/office/powerpoint/2010/main" val="2391271014"/>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Glossary of office</a:t>
            </a:r>
            <a:endParaRPr lang="th-TH"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611560" y="1628800"/>
            <a:ext cx="8072542" cy="4320480"/>
          </a:xfrm>
          <a:prstGeom prst="rect">
            <a:avLst/>
          </a:prstGeom>
          <a:noFill/>
          <a:ln w="9525">
            <a:noFill/>
            <a:miter lim="800000"/>
            <a:headEnd/>
            <a:tailEnd/>
          </a:ln>
        </p:spPr>
      </p:pic>
    </p:spTree>
    <p:extLst>
      <p:ext uri="{BB962C8B-B14F-4D97-AF65-F5344CB8AC3E}">
        <p14:creationId xmlns:p14="http://schemas.microsoft.com/office/powerpoint/2010/main" val="1712498339"/>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b="1" dirty="0" smtClean="0"/>
              <a:t>เครื่องใช้</a:t>
            </a:r>
            <a:r>
              <a:rPr lang="th-TH" b="1" dirty="0"/>
              <a:t>สำนักงาน</a:t>
            </a:r>
            <a:endParaRPr lang="th-TH" dirty="0"/>
          </a:p>
        </p:txBody>
      </p:sp>
      <p:graphicFrame>
        <p:nvGraphicFramePr>
          <p:cNvPr id="4" name="ตัวยึดเนื้อหา 3"/>
          <p:cNvGraphicFramePr>
            <a:graphicFrameLocks noGrp="1"/>
          </p:cNvGraphicFramePr>
          <p:nvPr>
            <p:ph idx="1"/>
            <p:extLst>
              <p:ext uri="{D42A27DB-BD31-4B8C-83A1-F6EECF244321}">
                <p14:modId xmlns:p14="http://schemas.microsoft.com/office/powerpoint/2010/main" val="2361751323"/>
              </p:ext>
            </p:extLst>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r>
                        <a:rPr lang="en-US" sz="2400" dirty="0" smtClean="0">
                          <a:latin typeface="TH Niramit AS" pitchFamily="2" charset="-34"/>
                          <a:cs typeface="TH Niramit AS" pitchFamily="2" charset="-34"/>
                        </a:rPr>
                        <a:t>Paper Cutter  </a:t>
                      </a:r>
                    </a:p>
                    <a:p>
                      <a:r>
                        <a:rPr lang="en-US" sz="2400" dirty="0" smtClean="0">
                          <a:latin typeface="TH Niramit AS" pitchFamily="2" charset="-34"/>
                          <a:cs typeface="TH Niramit AS" pitchFamily="2" charset="-34"/>
                        </a:rPr>
                        <a:t>Typewrite</a:t>
                      </a:r>
                    </a:p>
                    <a:p>
                      <a:r>
                        <a:rPr lang="en-US" sz="2400" dirty="0" smtClean="0">
                          <a:latin typeface="TH Niramit AS" pitchFamily="2" charset="-34"/>
                          <a:cs typeface="TH Niramit AS" pitchFamily="2" charset="-34"/>
                        </a:rPr>
                        <a:t>Calculator </a:t>
                      </a:r>
                    </a:p>
                    <a:p>
                      <a:r>
                        <a:rPr lang="en-US" sz="2400" dirty="0" smtClean="0">
                          <a:latin typeface="TH Niramit AS" pitchFamily="2" charset="-34"/>
                          <a:cs typeface="TH Niramit AS" pitchFamily="2" charset="-34"/>
                        </a:rPr>
                        <a:t>Photocopier </a:t>
                      </a:r>
                    </a:p>
                    <a:p>
                      <a:r>
                        <a:rPr lang="en-US" sz="2400" dirty="0" smtClean="0">
                          <a:latin typeface="TH Niramit AS" pitchFamily="2" charset="-34"/>
                          <a:cs typeface="TH Niramit AS" pitchFamily="2" charset="-34"/>
                        </a:rPr>
                        <a:t>Electric Generator</a:t>
                      </a:r>
                    </a:p>
                    <a:p>
                      <a:r>
                        <a:rPr lang="en-US" sz="2400" dirty="0" smtClean="0">
                          <a:latin typeface="TH Niramit AS" pitchFamily="2" charset="-34"/>
                          <a:cs typeface="TH Niramit AS" pitchFamily="2" charset="-34"/>
                        </a:rPr>
                        <a:t>Air-Conditioner </a:t>
                      </a:r>
                    </a:p>
                    <a:p>
                      <a:r>
                        <a:rPr lang="en-US" sz="2400" dirty="0" smtClean="0">
                          <a:latin typeface="TH Niramit AS" pitchFamily="2" charset="-34"/>
                          <a:cs typeface="TH Niramit AS" pitchFamily="2" charset="-34"/>
                        </a:rPr>
                        <a:t>Kitchen Utensils </a:t>
                      </a:r>
                    </a:p>
                    <a:p>
                      <a:r>
                        <a:rPr lang="en-US" sz="2400" dirty="0" smtClean="0">
                          <a:latin typeface="TH Niramit AS" pitchFamily="2" charset="-34"/>
                          <a:cs typeface="TH Niramit AS" pitchFamily="2" charset="-34"/>
                        </a:rPr>
                        <a:t>Washing Machine </a:t>
                      </a:r>
                    </a:p>
                    <a:p>
                      <a:r>
                        <a:rPr lang="en-US" sz="2400" dirty="0" smtClean="0">
                          <a:latin typeface="TH Niramit AS" pitchFamily="2" charset="-34"/>
                          <a:cs typeface="TH Niramit AS" pitchFamily="2" charset="-34"/>
                        </a:rPr>
                        <a:t>Office Desk </a:t>
                      </a:r>
                    </a:p>
                    <a:p>
                      <a:r>
                        <a:rPr lang="en-US" sz="2400" dirty="0" smtClean="0">
                          <a:latin typeface="TH Niramit AS" pitchFamily="2" charset="-34"/>
                          <a:cs typeface="TH Niramit AS" pitchFamily="2" charset="-34"/>
                        </a:rPr>
                        <a:t>Altar </a:t>
                      </a:r>
                    </a:p>
                    <a:p>
                      <a:r>
                        <a:rPr lang="en-US" sz="2400" dirty="0" smtClean="0">
                          <a:latin typeface="TH Niramit AS" pitchFamily="2" charset="-34"/>
                          <a:cs typeface="TH Niramit AS" pitchFamily="2" charset="-34"/>
                        </a:rPr>
                        <a:t>Conference Table</a:t>
                      </a:r>
                    </a:p>
                    <a:p>
                      <a:r>
                        <a:rPr lang="en-US" sz="2400" dirty="0" smtClean="0">
                          <a:latin typeface="TH Niramit AS" pitchFamily="2" charset="-34"/>
                          <a:cs typeface="TH Niramit AS" pitchFamily="2" charset="-34"/>
                        </a:rPr>
                        <a:t>Dining Table </a:t>
                      </a:r>
                      <a:endParaRPr lang="th-TH" sz="2400" dirty="0">
                        <a:latin typeface="TH Niramit AS" pitchFamily="2" charset="-34"/>
                        <a:cs typeface="TH Niramit AS" pitchFamily="2" charset="-34"/>
                      </a:endParaRPr>
                    </a:p>
                  </a:txBody>
                  <a:tcPr/>
                </a:tc>
                <a:tc>
                  <a:txBody>
                    <a:bodyPr/>
                    <a:lstStyle/>
                    <a:p>
                      <a:r>
                        <a:rPr lang="th-TH" sz="2400" dirty="0" smtClean="0">
                          <a:latin typeface="TH Niramit AS" pitchFamily="2" charset="-34"/>
                          <a:cs typeface="TH Niramit AS" pitchFamily="2" charset="-34"/>
                        </a:rPr>
                        <a:t>ที่ตัดกระดาษ</a:t>
                      </a:r>
                    </a:p>
                    <a:p>
                      <a:r>
                        <a:rPr lang="th-TH" sz="2400" dirty="0" smtClean="0">
                          <a:latin typeface="TH Niramit AS" pitchFamily="2" charset="-34"/>
                          <a:cs typeface="TH Niramit AS" pitchFamily="2" charset="-34"/>
                        </a:rPr>
                        <a:t>พิมพ์ดีด</a:t>
                      </a:r>
                    </a:p>
                    <a:p>
                      <a:r>
                        <a:rPr lang="th-TH" sz="2400" dirty="0" smtClean="0">
                          <a:latin typeface="TH Niramit AS" pitchFamily="2" charset="-34"/>
                          <a:cs typeface="TH Niramit AS" pitchFamily="2" charset="-34"/>
                        </a:rPr>
                        <a:t>เครื่องคิดเลข</a:t>
                      </a:r>
                    </a:p>
                    <a:p>
                      <a:r>
                        <a:rPr lang="th-TH" sz="2400" dirty="0" smtClean="0">
                          <a:latin typeface="TH Niramit AS" pitchFamily="2" charset="-34"/>
                          <a:cs typeface="TH Niramit AS" pitchFamily="2" charset="-34"/>
                        </a:rPr>
                        <a:t>เครื่องถ่ายเอกสาร </a:t>
                      </a:r>
                    </a:p>
                    <a:p>
                      <a:r>
                        <a:rPr lang="th-TH" sz="2400" dirty="0" smtClean="0">
                          <a:latin typeface="TH Niramit AS" pitchFamily="2" charset="-34"/>
                          <a:cs typeface="TH Niramit AS" pitchFamily="2" charset="-34"/>
                        </a:rPr>
                        <a:t>อุปกรณ์กำเนิดไฟฟ้า</a:t>
                      </a:r>
                    </a:p>
                    <a:p>
                      <a:r>
                        <a:rPr lang="th-TH" sz="2400" dirty="0" smtClean="0">
                          <a:latin typeface="TH Niramit AS" pitchFamily="2" charset="-34"/>
                          <a:cs typeface="TH Niramit AS" pitchFamily="2" charset="-34"/>
                        </a:rPr>
                        <a:t>เครื่องปรับอากาศ</a:t>
                      </a:r>
                    </a:p>
                    <a:p>
                      <a:r>
                        <a:rPr lang="th-TH" sz="2400" dirty="0" smtClean="0">
                          <a:latin typeface="TH Niramit AS" pitchFamily="2" charset="-34"/>
                          <a:cs typeface="TH Niramit AS" pitchFamily="2" charset="-34"/>
                        </a:rPr>
                        <a:t>อุปกรณ์เครื่องครัว </a:t>
                      </a:r>
                    </a:p>
                    <a:p>
                      <a:r>
                        <a:rPr lang="th-TH" sz="2400" dirty="0" smtClean="0">
                          <a:latin typeface="TH Niramit AS" pitchFamily="2" charset="-34"/>
                          <a:cs typeface="TH Niramit AS" pitchFamily="2" charset="-34"/>
                        </a:rPr>
                        <a:t>เครื่องซักผ้า</a:t>
                      </a:r>
                    </a:p>
                    <a:p>
                      <a:r>
                        <a:rPr lang="th-TH" sz="2400" dirty="0" smtClean="0">
                          <a:latin typeface="TH Niramit AS" pitchFamily="2" charset="-34"/>
                          <a:cs typeface="TH Niramit AS" pitchFamily="2" charset="-34"/>
                        </a:rPr>
                        <a:t>โต๊ะทำงาน</a:t>
                      </a:r>
                    </a:p>
                    <a:p>
                      <a:r>
                        <a:rPr lang="th-TH" sz="2400" dirty="0" smtClean="0">
                          <a:latin typeface="TH Niramit AS" pitchFamily="2" charset="-34"/>
                          <a:cs typeface="TH Niramit AS" pitchFamily="2" charset="-34"/>
                        </a:rPr>
                        <a:t>โต๊ะบูชา</a:t>
                      </a:r>
                    </a:p>
                    <a:p>
                      <a:r>
                        <a:rPr lang="th-TH" sz="2400" dirty="0" smtClean="0">
                          <a:latin typeface="TH Niramit AS" pitchFamily="2" charset="-34"/>
                          <a:cs typeface="TH Niramit AS" pitchFamily="2" charset="-34"/>
                        </a:rPr>
                        <a:t>โต๊ะประชุม</a:t>
                      </a:r>
                    </a:p>
                    <a:p>
                      <a:r>
                        <a:rPr lang="th-TH" sz="2400" dirty="0" smtClean="0">
                          <a:latin typeface="TH Niramit AS" pitchFamily="2" charset="-34"/>
                          <a:cs typeface="TH Niramit AS" pitchFamily="2" charset="-34"/>
                        </a:rPr>
                        <a:t>โต๊ะรับประทานอาหาร</a:t>
                      </a:r>
                    </a:p>
                  </a:txBody>
                  <a:tcPr/>
                </a:tc>
              </a:tr>
            </a:tbl>
          </a:graphicData>
        </a:graphic>
      </p:graphicFrame>
    </p:spTree>
    <p:extLst>
      <p:ext uri="{BB962C8B-B14F-4D97-AF65-F5344CB8AC3E}">
        <p14:creationId xmlns:p14="http://schemas.microsoft.com/office/powerpoint/2010/main" val="4041023855"/>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b="1" dirty="0"/>
              <a:t>เครื่องใช้สำนักงาน</a:t>
            </a:r>
            <a:endParaRPr lang="th-TH" dirty="0"/>
          </a:p>
        </p:txBody>
      </p:sp>
      <p:graphicFrame>
        <p:nvGraphicFramePr>
          <p:cNvPr id="4" name="ตัวยึดเนื้อหา 3"/>
          <p:cNvGraphicFramePr>
            <a:graphicFrameLocks noGrp="1"/>
          </p:cNvGraphicFramePr>
          <p:nvPr>
            <p:ph idx="1"/>
            <p:extLst>
              <p:ext uri="{D42A27DB-BD31-4B8C-83A1-F6EECF244321}">
                <p14:modId xmlns:p14="http://schemas.microsoft.com/office/powerpoint/2010/main" val="3943909364"/>
              </p:ext>
            </p:extLst>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r>
                        <a:rPr lang="en-US" sz="2400" dirty="0" smtClean="0">
                          <a:latin typeface="TH Niramit AS" pitchFamily="2" charset="-34"/>
                          <a:cs typeface="TH Niramit AS" pitchFamily="2" charset="-34"/>
                        </a:rPr>
                        <a:t>document file</a:t>
                      </a:r>
                    </a:p>
                    <a:p>
                      <a:r>
                        <a:rPr lang="en-US" sz="2400" dirty="0" smtClean="0">
                          <a:latin typeface="TH Niramit AS" pitchFamily="2" charset="-34"/>
                          <a:cs typeface="TH Niramit AS" pitchFamily="2" charset="-34"/>
                        </a:rPr>
                        <a:t>suspension file </a:t>
                      </a:r>
                    </a:p>
                    <a:p>
                      <a:r>
                        <a:rPr lang="en-US" sz="2400" dirty="0" smtClean="0">
                          <a:latin typeface="TH Niramit AS" pitchFamily="2" charset="-34"/>
                          <a:cs typeface="TH Niramit AS" pitchFamily="2" charset="-34"/>
                        </a:rPr>
                        <a:t>Paper </a:t>
                      </a:r>
                    </a:p>
                    <a:p>
                      <a:r>
                        <a:rPr lang="en-US" sz="2400" dirty="0" smtClean="0">
                          <a:latin typeface="TH Niramit AS" pitchFamily="2" charset="-34"/>
                          <a:cs typeface="TH Niramit AS" pitchFamily="2" charset="-34"/>
                        </a:rPr>
                        <a:t>masking tape </a:t>
                      </a:r>
                    </a:p>
                    <a:p>
                      <a:r>
                        <a:rPr lang="en-US" sz="2400" dirty="0" smtClean="0">
                          <a:latin typeface="TH Niramit AS" pitchFamily="2" charset="-34"/>
                          <a:cs typeface="TH Niramit AS" pitchFamily="2" charset="-34"/>
                        </a:rPr>
                        <a:t>toilet paper</a:t>
                      </a:r>
                    </a:p>
                    <a:p>
                      <a:r>
                        <a:rPr lang="en-US" sz="2400" dirty="0" smtClean="0">
                          <a:latin typeface="TH Niramit AS" pitchFamily="2" charset="-34"/>
                          <a:cs typeface="TH Niramit AS" pitchFamily="2" charset="-34"/>
                        </a:rPr>
                        <a:t>fine printing paper </a:t>
                      </a:r>
                    </a:p>
                    <a:p>
                      <a:r>
                        <a:rPr lang="en-US" sz="2400" dirty="0" smtClean="0">
                          <a:latin typeface="TH Niramit AS" pitchFamily="2" charset="-34"/>
                          <a:cs typeface="TH Niramit AS" pitchFamily="2" charset="-34"/>
                        </a:rPr>
                        <a:t>colored paper </a:t>
                      </a:r>
                    </a:p>
                    <a:p>
                      <a:r>
                        <a:rPr lang="en-US" sz="2400" dirty="0" smtClean="0">
                          <a:latin typeface="TH Niramit AS" pitchFamily="2" charset="-34"/>
                          <a:cs typeface="TH Niramit AS" pitchFamily="2" charset="-34"/>
                        </a:rPr>
                        <a:t>newsprint</a:t>
                      </a:r>
                    </a:p>
                    <a:p>
                      <a:r>
                        <a:rPr lang="en-US" sz="2400" dirty="0" smtClean="0">
                          <a:latin typeface="TH Niramit AS" pitchFamily="2" charset="-34"/>
                          <a:cs typeface="TH Niramit AS" pitchFamily="2" charset="-34"/>
                        </a:rPr>
                        <a:t>stationery </a:t>
                      </a:r>
                    </a:p>
                    <a:p>
                      <a:r>
                        <a:rPr lang="en-US" sz="2400" dirty="0" smtClean="0">
                          <a:latin typeface="TH Niramit AS" pitchFamily="2" charset="-34"/>
                          <a:cs typeface="TH Niramit AS" pitchFamily="2" charset="-34"/>
                        </a:rPr>
                        <a:t>pencil </a:t>
                      </a:r>
                    </a:p>
                    <a:p>
                      <a:r>
                        <a:rPr lang="en-US" sz="2400" dirty="0" smtClean="0">
                          <a:latin typeface="TH Niramit AS" pitchFamily="2" charset="-34"/>
                          <a:cs typeface="TH Niramit AS" pitchFamily="2" charset="-34"/>
                        </a:rPr>
                        <a:t>pen </a:t>
                      </a:r>
                    </a:p>
                    <a:p>
                      <a:r>
                        <a:rPr lang="en-US" sz="2400" dirty="0" smtClean="0">
                          <a:latin typeface="TH Niramit AS" pitchFamily="2" charset="-34"/>
                          <a:cs typeface="TH Niramit AS" pitchFamily="2" charset="-34"/>
                        </a:rPr>
                        <a:t>ball-point pen </a:t>
                      </a:r>
                    </a:p>
                  </a:txBody>
                  <a:tcPr/>
                </a:tc>
                <a:tc>
                  <a:txBody>
                    <a:bodyPr/>
                    <a:lstStyle/>
                    <a:p>
                      <a:r>
                        <a:rPr lang="th-TH" sz="2400" dirty="0" smtClean="0">
                          <a:latin typeface="TH Niramit AS" pitchFamily="2" charset="-34"/>
                          <a:cs typeface="TH Niramit AS" pitchFamily="2" charset="-34"/>
                        </a:rPr>
                        <a:t>ความหมาย</a:t>
                      </a:r>
                    </a:p>
                    <a:p>
                      <a:r>
                        <a:rPr lang="th-TH" sz="2400" dirty="0" smtClean="0">
                          <a:latin typeface="TH Niramit AS" pitchFamily="2" charset="-34"/>
                          <a:cs typeface="TH Niramit AS" pitchFamily="2" charset="-34"/>
                        </a:rPr>
                        <a:t>แฟ้มเอกสาร </a:t>
                      </a:r>
                    </a:p>
                    <a:p>
                      <a:r>
                        <a:rPr lang="th-TH" sz="2400" dirty="0" smtClean="0">
                          <a:latin typeface="TH Niramit AS" pitchFamily="2" charset="-34"/>
                          <a:cs typeface="TH Niramit AS" pitchFamily="2" charset="-34"/>
                        </a:rPr>
                        <a:t>กระดาษ</a:t>
                      </a:r>
                    </a:p>
                    <a:p>
                      <a:r>
                        <a:rPr lang="th-TH" sz="2400" dirty="0" smtClean="0">
                          <a:latin typeface="TH Niramit AS" pitchFamily="2" charset="-34"/>
                          <a:cs typeface="TH Niramit AS" pitchFamily="2" charset="-34"/>
                        </a:rPr>
                        <a:t>กระดาษกาว</a:t>
                      </a:r>
                    </a:p>
                    <a:p>
                      <a:r>
                        <a:rPr lang="th-TH" sz="2400" dirty="0" smtClean="0">
                          <a:latin typeface="TH Niramit AS" pitchFamily="2" charset="-34"/>
                          <a:cs typeface="TH Niramit AS" pitchFamily="2" charset="-34"/>
                        </a:rPr>
                        <a:t>กระดาษชำระ </a:t>
                      </a:r>
                    </a:p>
                    <a:p>
                      <a:r>
                        <a:rPr lang="th-TH" sz="2400" dirty="0" smtClean="0">
                          <a:latin typeface="TH Niramit AS" pitchFamily="2" charset="-34"/>
                          <a:cs typeface="TH Niramit AS" pitchFamily="2" charset="-34"/>
                        </a:rPr>
                        <a:t>กระดาษปอนด์</a:t>
                      </a:r>
                    </a:p>
                    <a:p>
                      <a:r>
                        <a:rPr lang="th-TH" sz="2400" dirty="0" smtClean="0">
                          <a:latin typeface="TH Niramit AS" pitchFamily="2" charset="-34"/>
                          <a:cs typeface="TH Niramit AS" pitchFamily="2" charset="-34"/>
                        </a:rPr>
                        <a:t>กระดาษสี</a:t>
                      </a:r>
                    </a:p>
                    <a:p>
                      <a:r>
                        <a:rPr lang="th-TH" sz="2400" dirty="0" smtClean="0">
                          <a:latin typeface="TH Niramit AS" pitchFamily="2" charset="-34"/>
                          <a:cs typeface="TH Niramit AS" pitchFamily="2" charset="-34"/>
                        </a:rPr>
                        <a:t>กระดาษหนังสือพิมพ์</a:t>
                      </a:r>
                    </a:p>
                    <a:p>
                      <a:r>
                        <a:rPr lang="th-TH" sz="2400" dirty="0" smtClean="0">
                          <a:latin typeface="TH Niramit AS" pitchFamily="2" charset="-34"/>
                          <a:cs typeface="TH Niramit AS" pitchFamily="2" charset="-34"/>
                        </a:rPr>
                        <a:t>เครื่องเขียน</a:t>
                      </a:r>
                    </a:p>
                    <a:p>
                      <a:r>
                        <a:rPr lang="th-TH" sz="2400" dirty="0" smtClean="0">
                          <a:latin typeface="TH Niramit AS" pitchFamily="2" charset="-34"/>
                          <a:cs typeface="TH Niramit AS" pitchFamily="2" charset="-34"/>
                        </a:rPr>
                        <a:t>ดินสอ</a:t>
                      </a:r>
                    </a:p>
                    <a:p>
                      <a:r>
                        <a:rPr lang="th-TH" sz="2400" dirty="0" smtClean="0">
                          <a:latin typeface="TH Niramit AS" pitchFamily="2" charset="-34"/>
                          <a:cs typeface="TH Niramit AS" pitchFamily="2" charset="-34"/>
                        </a:rPr>
                        <a:t>ปากกา</a:t>
                      </a:r>
                    </a:p>
                    <a:p>
                      <a:r>
                        <a:rPr lang="th-TH" sz="2400" dirty="0" smtClean="0">
                          <a:latin typeface="TH Niramit AS" pitchFamily="2" charset="-34"/>
                          <a:cs typeface="TH Niramit AS" pitchFamily="2" charset="-34"/>
                        </a:rPr>
                        <a:t>ปากกาลูกลื่น</a:t>
                      </a:r>
                    </a:p>
                  </a:txBody>
                  <a:tcPr/>
                </a:tc>
              </a:tr>
            </a:tbl>
          </a:graphicData>
        </a:graphic>
      </p:graphicFrame>
    </p:spTree>
    <p:extLst>
      <p:ext uri="{BB962C8B-B14F-4D97-AF65-F5344CB8AC3E}">
        <p14:creationId xmlns:p14="http://schemas.microsoft.com/office/powerpoint/2010/main" val="4041023855"/>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b="1" dirty="0"/>
              <a:t>เครื่องใช้สำนักงาน</a:t>
            </a:r>
            <a:endParaRPr lang="th-TH" dirty="0"/>
          </a:p>
        </p:txBody>
      </p:sp>
      <p:graphicFrame>
        <p:nvGraphicFramePr>
          <p:cNvPr id="4" name="ตัวยึดเนื้อหา 3"/>
          <p:cNvGraphicFramePr>
            <a:graphicFrameLocks noGrp="1"/>
          </p:cNvGraphicFramePr>
          <p:nvPr>
            <p:ph idx="1"/>
            <p:extLst>
              <p:ext uri="{D42A27DB-BD31-4B8C-83A1-F6EECF244321}">
                <p14:modId xmlns:p14="http://schemas.microsoft.com/office/powerpoint/2010/main" val="2651915393"/>
              </p:ext>
            </p:extLst>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r>
                        <a:rPr lang="en-US" sz="2400" dirty="0" smtClean="0">
                          <a:latin typeface="TH Niramit AS" pitchFamily="2" charset="-34"/>
                          <a:cs typeface="TH Niramit AS" pitchFamily="2" charset="-34"/>
                        </a:rPr>
                        <a:t>fountain pen </a:t>
                      </a:r>
                    </a:p>
                    <a:p>
                      <a:r>
                        <a:rPr lang="en-US" sz="2400" dirty="0" smtClean="0">
                          <a:latin typeface="TH Niramit AS" pitchFamily="2" charset="-34"/>
                          <a:cs typeface="TH Niramit AS" pitchFamily="2" charset="-34"/>
                        </a:rPr>
                        <a:t>light pen </a:t>
                      </a:r>
                    </a:p>
                    <a:p>
                      <a:r>
                        <a:rPr lang="en-US" sz="2400" dirty="0" smtClean="0">
                          <a:latin typeface="TH Niramit AS" pitchFamily="2" charset="-34"/>
                          <a:cs typeface="TH Niramit AS" pitchFamily="2" charset="-34"/>
                        </a:rPr>
                        <a:t>scissors </a:t>
                      </a:r>
                    </a:p>
                    <a:p>
                      <a:r>
                        <a:rPr lang="en-US" sz="2400" dirty="0" smtClean="0">
                          <a:latin typeface="TH Niramit AS" pitchFamily="2" charset="-34"/>
                          <a:cs typeface="TH Niramit AS" pitchFamily="2" charset="-34"/>
                        </a:rPr>
                        <a:t>swab </a:t>
                      </a:r>
                    </a:p>
                    <a:p>
                      <a:r>
                        <a:rPr lang="en-US" sz="2400" dirty="0" smtClean="0">
                          <a:latin typeface="TH Niramit AS" pitchFamily="2" charset="-34"/>
                          <a:cs typeface="TH Niramit AS" pitchFamily="2" charset="-34"/>
                        </a:rPr>
                        <a:t>Litter bin </a:t>
                      </a:r>
                    </a:p>
                    <a:p>
                      <a:r>
                        <a:rPr lang="en-US" sz="2400" dirty="0" smtClean="0">
                          <a:latin typeface="TH Niramit AS" pitchFamily="2" charset="-34"/>
                          <a:cs typeface="TH Niramit AS" pitchFamily="2" charset="-34"/>
                        </a:rPr>
                        <a:t>Chair </a:t>
                      </a:r>
                    </a:p>
                    <a:p>
                      <a:r>
                        <a:rPr lang="en-US" sz="2400" dirty="0" smtClean="0">
                          <a:latin typeface="TH Niramit AS" pitchFamily="2" charset="-34"/>
                          <a:cs typeface="TH Niramit AS" pitchFamily="2" charset="-34"/>
                        </a:rPr>
                        <a:t>Revolving Chair </a:t>
                      </a:r>
                      <a:endParaRPr lang="th-TH" sz="2400" dirty="0" smtClean="0">
                        <a:latin typeface="TH Niramit AS" pitchFamily="2" charset="-34"/>
                        <a:cs typeface="TH Niramit AS" pitchFamily="2" charset="-34"/>
                      </a:endParaRPr>
                    </a:p>
                    <a:p>
                      <a:r>
                        <a:rPr lang="en-US" sz="2400" dirty="0" smtClean="0">
                          <a:latin typeface="TH Niramit AS" pitchFamily="2" charset="-34"/>
                          <a:cs typeface="TH Niramit AS" pitchFamily="2" charset="-34"/>
                        </a:rPr>
                        <a:t>Armchair </a:t>
                      </a:r>
                    </a:p>
                    <a:p>
                      <a:r>
                        <a:rPr lang="en-US" sz="2400" dirty="0" smtClean="0">
                          <a:latin typeface="TH Niramit AS" pitchFamily="2" charset="-34"/>
                          <a:cs typeface="TH Niramit AS" pitchFamily="2" charset="-34"/>
                        </a:rPr>
                        <a:t>Cabinet</a:t>
                      </a:r>
                    </a:p>
                    <a:p>
                      <a:r>
                        <a:rPr lang="en-US" sz="2400" dirty="0" smtClean="0">
                          <a:latin typeface="TH Niramit AS" pitchFamily="2" charset="-34"/>
                          <a:cs typeface="TH Niramit AS" pitchFamily="2" charset="-34"/>
                        </a:rPr>
                        <a:t>Cupboard </a:t>
                      </a:r>
                    </a:p>
                    <a:p>
                      <a:r>
                        <a:rPr lang="en-US" sz="2400" dirty="0" smtClean="0">
                          <a:latin typeface="TH Niramit AS" pitchFamily="2" charset="-34"/>
                          <a:cs typeface="TH Niramit AS" pitchFamily="2" charset="-34"/>
                        </a:rPr>
                        <a:t>File Cabinet</a:t>
                      </a:r>
                    </a:p>
                    <a:p>
                      <a:r>
                        <a:rPr lang="en-US" sz="2400" dirty="0" smtClean="0">
                          <a:latin typeface="TH Niramit AS" pitchFamily="2" charset="-34"/>
                          <a:cs typeface="TH Niramit AS" pitchFamily="2" charset="-34"/>
                        </a:rPr>
                        <a:t>Wardrobe </a:t>
                      </a:r>
                    </a:p>
                  </a:txBody>
                  <a:tcPr/>
                </a:tc>
                <a:tc>
                  <a:txBody>
                    <a:bodyPr/>
                    <a:lstStyle/>
                    <a:p>
                      <a:r>
                        <a:rPr lang="th-TH" sz="2400" dirty="0" smtClean="0">
                          <a:latin typeface="TH Niramit AS" pitchFamily="2" charset="-34"/>
                          <a:cs typeface="TH Niramit AS" pitchFamily="2" charset="-34"/>
                        </a:rPr>
                        <a:t>ปากกาหมึกซึม </a:t>
                      </a:r>
                    </a:p>
                    <a:p>
                      <a:r>
                        <a:rPr lang="th-TH" sz="2400" dirty="0" smtClean="0">
                          <a:latin typeface="TH Niramit AS" pitchFamily="2" charset="-34"/>
                          <a:cs typeface="TH Niramit AS" pitchFamily="2" charset="-34"/>
                        </a:rPr>
                        <a:t>ปากกาแสง </a:t>
                      </a:r>
                    </a:p>
                    <a:p>
                      <a:r>
                        <a:rPr lang="th-TH" sz="2400" dirty="0" smtClean="0">
                          <a:latin typeface="TH Niramit AS" pitchFamily="2" charset="-34"/>
                          <a:cs typeface="TH Niramit AS" pitchFamily="2" charset="-34"/>
                        </a:rPr>
                        <a:t>กรรไกร</a:t>
                      </a:r>
                    </a:p>
                    <a:p>
                      <a:r>
                        <a:rPr lang="th-TH" sz="2400" dirty="0" smtClean="0">
                          <a:latin typeface="TH Niramit AS" pitchFamily="2" charset="-34"/>
                          <a:cs typeface="TH Niramit AS" pitchFamily="2" charset="-34"/>
                        </a:rPr>
                        <a:t>ไม้ถูพื้น</a:t>
                      </a:r>
                    </a:p>
                    <a:p>
                      <a:r>
                        <a:rPr lang="th-TH" sz="2400" dirty="0" smtClean="0">
                          <a:latin typeface="TH Niramit AS" pitchFamily="2" charset="-34"/>
                          <a:cs typeface="TH Niramit AS" pitchFamily="2" charset="-34"/>
                        </a:rPr>
                        <a:t>ถังขยะ</a:t>
                      </a:r>
                    </a:p>
                    <a:p>
                      <a:r>
                        <a:rPr lang="th-TH" sz="2400" dirty="0" smtClean="0">
                          <a:latin typeface="TH Niramit AS" pitchFamily="2" charset="-34"/>
                          <a:cs typeface="TH Niramit AS" pitchFamily="2" charset="-34"/>
                        </a:rPr>
                        <a:t>เก้าอี้</a:t>
                      </a:r>
                    </a:p>
                    <a:p>
                      <a:r>
                        <a:rPr lang="th-TH" sz="2400" dirty="0" smtClean="0">
                          <a:latin typeface="TH Niramit AS" pitchFamily="2" charset="-34"/>
                          <a:cs typeface="TH Niramit AS" pitchFamily="2" charset="-34"/>
                        </a:rPr>
                        <a:t>เก้าอี้หมุน</a:t>
                      </a:r>
                    </a:p>
                    <a:p>
                      <a:r>
                        <a:rPr lang="th-TH" sz="2400" dirty="0" smtClean="0">
                          <a:latin typeface="TH Niramit AS" pitchFamily="2" charset="-34"/>
                          <a:cs typeface="TH Niramit AS" pitchFamily="2" charset="-34"/>
                        </a:rPr>
                        <a:t>เก้าอี้นวม</a:t>
                      </a:r>
                    </a:p>
                    <a:p>
                      <a:r>
                        <a:rPr lang="th-TH" sz="2400" dirty="0" smtClean="0">
                          <a:latin typeface="TH Niramit AS" pitchFamily="2" charset="-34"/>
                          <a:cs typeface="TH Niramit AS" pitchFamily="2" charset="-34"/>
                        </a:rPr>
                        <a:t>ตู้</a:t>
                      </a:r>
                    </a:p>
                    <a:p>
                      <a:r>
                        <a:rPr lang="th-TH" sz="2400" dirty="0" smtClean="0">
                          <a:latin typeface="TH Niramit AS" pitchFamily="2" charset="-34"/>
                          <a:cs typeface="TH Niramit AS" pitchFamily="2" charset="-34"/>
                        </a:rPr>
                        <a:t>ตู้ถ้วยชาม </a:t>
                      </a:r>
                    </a:p>
                    <a:p>
                      <a:r>
                        <a:rPr lang="th-TH" sz="2400" dirty="0" smtClean="0">
                          <a:latin typeface="TH Niramit AS" pitchFamily="2" charset="-34"/>
                          <a:cs typeface="TH Niramit AS" pitchFamily="2" charset="-34"/>
                        </a:rPr>
                        <a:t>ตู้เก็บเอกสาร</a:t>
                      </a:r>
                    </a:p>
                    <a:p>
                      <a:r>
                        <a:rPr lang="th-TH" sz="2400" dirty="0" smtClean="0">
                          <a:latin typeface="TH Niramit AS" pitchFamily="2" charset="-34"/>
                          <a:cs typeface="TH Niramit AS" pitchFamily="2" charset="-34"/>
                        </a:rPr>
                        <a:t>ตู้เสื้อผ้า</a:t>
                      </a:r>
                    </a:p>
                  </a:txBody>
                  <a:tcPr/>
                </a:tc>
              </a:tr>
            </a:tbl>
          </a:graphicData>
        </a:graphic>
      </p:graphicFrame>
    </p:spTree>
    <p:extLst>
      <p:ext uri="{BB962C8B-B14F-4D97-AF65-F5344CB8AC3E}">
        <p14:creationId xmlns:p14="http://schemas.microsoft.com/office/powerpoint/2010/main" val="4041023855"/>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b="1" dirty="0"/>
              <a:t>เครื่องใช้สำนักงาน</a:t>
            </a:r>
            <a:endParaRPr lang="th-TH" dirty="0"/>
          </a:p>
        </p:txBody>
      </p:sp>
      <p:graphicFrame>
        <p:nvGraphicFramePr>
          <p:cNvPr id="4" name="ตัวยึดเนื้อหา 3"/>
          <p:cNvGraphicFramePr>
            <a:graphicFrameLocks noGrp="1"/>
          </p:cNvGraphicFramePr>
          <p:nvPr>
            <p:ph idx="1"/>
            <p:extLst>
              <p:ext uri="{D42A27DB-BD31-4B8C-83A1-F6EECF244321}">
                <p14:modId xmlns:p14="http://schemas.microsoft.com/office/powerpoint/2010/main" val="591435826"/>
              </p:ext>
            </p:extLst>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Bookcase</a:t>
                      </a:r>
                      <a:endParaRPr lang="th-TH" sz="2400" dirty="0" smtClean="0">
                        <a:latin typeface="TH Niramit AS" pitchFamily="2" charset="-34"/>
                        <a:cs typeface="TH Niramit AS" pitchFamily="2" charset="-34"/>
                      </a:endParaRPr>
                    </a:p>
                    <a:p>
                      <a:r>
                        <a:rPr lang="en-US" sz="2400" dirty="0" smtClean="0">
                          <a:latin typeface="TH Niramit AS" pitchFamily="2" charset="-34"/>
                          <a:cs typeface="TH Niramit AS" pitchFamily="2" charset="-34"/>
                        </a:rPr>
                        <a:t>Showcase </a:t>
                      </a:r>
                    </a:p>
                    <a:p>
                      <a:r>
                        <a:rPr lang="en-US" sz="2400" dirty="0" smtClean="0">
                          <a:latin typeface="TH Niramit AS" pitchFamily="2" charset="-34"/>
                          <a:cs typeface="TH Niramit AS" pitchFamily="2" charset="-34"/>
                        </a:rPr>
                        <a:t>Safe </a:t>
                      </a:r>
                    </a:p>
                    <a:p>
                      <a:r>
                        <a:rPr lang="en-US" sz="2400" dirty="0" smtClean="0">
                          <a:latin typeface="TH Niramit AS" pitchFamily="2" charset="-34"/>
                          <a:cs typeface="TH Niramit AS" pitchFamily="2" charset="-34"/>
                        </a:rPr>
                        <a:t>Refrigerator </a:t>
                      </a:r>
                    </a:p>
                    <a:p>
                      <a:r>
                        <a:rPr lang="en-US" sz="2400" dirty="0" smtClean="0">
                          <a:latin typeface="TH Niramit AS" pitchFamily="2" charset="-34"/>
                          <a:cs typeface="TH Niramit AS" pitchFamily="2" charset="-34"/>
                        </a:rPr>
                        <a:t>sentry box </a:t>
                      </a:r>
                    </a:p>
                    <a:p>
                      <a:r>
                        <a:rPr lang="en-US" sz="2400" dirty="0" smtClean="0">
                          <a:latin typeface="TH Niramit AS" pitchFamily="2" charset="-34"/>
                          <a:cs typeface="TH Niramit AS" pitchFamily="2" charset="-34"/>
                        </a:rPr>
                        <a:t>writing paper</a:t>
                      </a:r>
                    </a:p>
                    <a:p>
                      <a:r>
                        <a:rPr lang="en-US" sz="2400" dirty="0" smtClean="0">
                          <a:latin typeface="TH Niramit AS" pitchFamily="2" charset="-34"/>
                          <a:cs typeface="TH Niramit AS" pitchFamily="2" charset="-34"/>
                        </a:rPr>
                        <a:t>drawing board </a:t>
                      </a:r>
                    </a:p>
                    <a:p>
                      <a:r>
                        <a:rPr lang="en-US" sz="2400" dirty="0" smtClean="0">
                          <a:latin typeface="TH Niramit AS" pitchFamily="2" charset="-34"/>
                          <a:cs typeface="TH Niramit AS" pitchFamily="2" charset="-34"/>
                        </a:rPr>
                        <a:t>entrance </a:t>
                      </a:r>
                    </a:p>
                    <a:p>
                      <a:r>
                        <a:rPr lang="en-US" sz="2400" dirty="0" smtClean="0">
                          <a:latin typeface="TH Niramit AS" pitchFamily="2" charset="-34"/>
                          <a:cs typeface="TH Niramit AS" pitchFamily="2" charset="-34"/>
                        </a:rPr>
                        <a:t>doorway </a:t>
                      </a:r>
                    </a:p>
                    <a:p>
                      <a:r>
                        <a:rPr lang="en-US" sz="2400" dirty="0" smtClean="0">
                          <a:latin typeface="TH Niramit AS" pitchFamily="2" charset="-34"/>
                          <a:cs typeface="TH Niramit AS" pitchFamily="2" charset="-34"/>
                        </a:rPr>
                        <a:t>footpath </a:t>
                      </a:r>
                    </a:p>
                    <a:p>
                      <a:r>
                        <a:rPr lang="en-US" sz="2400" dirty="0" smtClean="0">
                          <a:latin typeface="TH Niramit AS" pitchFamily="2" charset="-34"/>
                          <a:cs typeface="TH Niramit AS" pitchFamily="2" charset="-34"/>
                        </a:rPr>
                        <a:t>crossroad </a:t>
                      </a:r>
                    </a:p>
                    <a:p>
                      <a:r>
                        <a:rPr lang="en-US" sz="2400" dirty="0" smtClean="0">
                          <a:latin typeface="TH Niramit AS" pitchFamily="2" charset="-34"/>
                          <a:cs typeface="TH Niramit AS" pitchFamily="2" charset="-34"/>
                        </a:rPr>
                        <a:t>curve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h-TH" sz="2400" dirty="0" smtClean="0">
                          <a:latin typeface="TH Niramit AS" pitchFamily="2" charset="-34"/>
                          <a:cs typeface="TH Niramit AS" pitchFamily="2" charset="-34"/>
                        </a:rPr>
                        <a:t>ตู้หนังสือ</a:t>
                      </a:r>
                    </a:p>
                    <a:p>
                      <a:r>
                        <a:rPr lang="th-TH" sz="2400" dirty="0" smtClean="0">
                          <a:latin typeface="TH Niramit AS" pitchFamily="2" charset="-34"/>
                          <a:cs typeface="TH Niramit AS" pitchFamily="2" charset="-34"/>
                        </a:rPr>
                        <a:t>ตู้โชว์</a:t>
                      </a:r>
                    </a:p>
                    <a:p>
                      <a:r>
                        <a:rPr lang="th-TH" sz="2400" dirty="0" smtClean="0">
                          <a:latin typeface="TH Niramit AS" pitchFamily="2" charset="-34"/>
                          <a:cs typeface="TH Niramit AS" pitchFamily="2" charset="-34"/>
                        </a:rPr>
                        <a:t>ตู้นิรภัย,ตู้เซฟ</a:t>
                      </a:r>
                    </a:p>
                    <a:p>
                      <a:r>
                        <a:rPr lang="th-TH" sz="2400" dirty="0" smtClean="0">
                          <a:latin typeface="TH Niramit AS" pitchFamily="2" charset="-34"/>
                          <a:cs typeface="TH Niramit AS" pitchFamily="2" charset="-34"/>
                        </a:rPr>
                        <a:t>ตู้เย็น</a:t>
                      </a:r>
                    </a:p>
                    <a:p>
                      <a:r>
                        <a:rPr lang="th-TH" sz="2400" dirty="0" smtClean="0">
                          <a:latin typeface="TH Niramit AS" pitchFamily="2" charset="-34"/>
                          <a:cs typeface="TH Niramit AS" pitchFamily="2" charset="-34"/>
                        </a:rPr>
                        <a:t>ตู้ยาม</a:t>
                      </a:r>
                    </a:p>
                    <a:p>
                      <a:r>
                        <a:rPr lang="th-TH" sz="2400" dirty="0" smtClean="0">
                          <a:latin typeface="TH Niramit AS" pitchFamily="2" charset="-34"/>
                          <a:cs typeface="TH Niramit AS" pitchFamily="2" charset="-34"/>
                        </a:rPr>
                        <a:t>กระดาษเขียนจดหมาย</a:t>
                      </a:r>
                    </a:p>
                    <a:p>
                      <a:r>
                        <a:rPr lang="th-TH" sz="2400" dirty="0" smtClean="0">
                          <a:latin typeface="TH Niramit AS" pitchFamily="2" charset="-34"/>
                          <a:cs typeface="TH Niramit AS" pitchFamily="2" charset="-34"/>
                        </a:rPr>
                        <a:t>กระดาษเขียนแบบ</a:t>
                      </a:r>
                    </a:p>
                    <a:p>
                      <a:r>
                        <a:rPr lang="th-TH" sz="2400" dirty="0" smtClean="0">
                          <a:latin typeface="TH Niramit AS" pitchFamily="2" charset="-34"/>
                          <a:cs typeface="TH Niramit AS" pitchFamily="2" charset="-34"/>
                        </a:rPr>
                        <a:t>ทางเข้า</a:t>
                      </a:r>
                    </a:p>
                    <a:p>
                      <a:r>
                        <a:rPr lang="th-TH" sz="2400" dirty="0" smtClean="0">
                          <a:latin typeface="TH Niramit AS" pitchFamily="2" charset="-34"/>
                          <a:cs typeface="TH Niramit AS" pitchFamily="2" charset="-34"/>
                        </a:rPr>
                        <a:t>ทางเข้าออก</a:t>
                      </a:r>
                    </a:p>
                    <a:p>
                      <a:r>
                        <a:rPr lang="th-TH" sz="2400" dirty="0" smtClean="0">
                          <a:latin typeface="TH Niramit AS" pitchFamily="2" charset="-34"/>
                          <a:cs typeface="TH Niramit AS" pitchFamily="2" charset="-34"/>
                        </a:rPr>
                        <a:t>ทางเดิน</a:t>
                      </a:r>
                    </a:p>
                    <a:p>
                      <a:r>
                        <a:rPr lang="th-TH" sz="2400" dirty="0" smtClean="0">
                          <a:latin typeface="TH Niramit AS" pitchFamily="2" charset="-34"/>
                          <a:cs typeface="TH Niramit AS" pitchFamily="2" charset="-34"/>
                        </a:rPr>
                        <a:t>ทางแยก</a:t>
                      </a:r>
                    </a:p>
                    <a:p>
                      <a:r>
                        <a:rPr lang="th-TH" sz="2400" dirty="0" smtClean="0">
                          <a:latin typeface="TH Niramit AS" pitchFamily="2" charset="-34"/>
                          <a:cs typeface="TH Niramit AS" pitchFamily="2" charset="-34"/>
                        </a:rPr>
                        <a:t>ทางโค้ง</a:t>
                      </a:r>
                    </a:p>
                  </a:txBody>
                  <a:tcPr/>
                </a:tc>
              </a:tr>
            </a:tbl>
          </a:graphicData>
        </a:graphic>
      </p:graphicFrame>
    </p:spTree>
    <p:extLst>
      <p:ext uri="{BB962C8B-B14F-4D97-AF65-F5344CB8AC3E}">
        <p14:creationId xmlns:p14="http://schemas.microsoft.com/office/powerpoint/2010/main" val="4041023855"/>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b="1" dirty="0"/>
              <a:t>เครื่องใช้สำนักงาน</a:t>
            </a:r>
            <a:endParaRPr lang="th-TH" dirty="0"/>
          </a:p>
        </p:txBody>
      </p:sp>
      <p:graphicFrame>
        <p:nvGraphicFramePr>
          <p:cNvPr id="4" name="ตัวยึดเนื้อหา 3"/>
          <p:cNvGraphicFramePr>
            <a:graphicFrameLocks noGrp="1"/>
          </p:cNvGraphicFramePr>
          <p:nvPr>
            <p:ph idx="1"/>
            <p:extLst>
              <p:ext uri="{D42A27DB-BD31-4B8C-83A1-F6EECF244321}">
                <p14:modId xmlns:p14="http://schemas.microsoft.com/office/powerpoint/2010/main" val="245620800"/>
              </p:ext>
            </p:extLst>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r>
                        <a:rPr lang="en-US" sz="2400" dirty="0" smtClean="0">
                          <a:latin typeface="TH Niramit AS" pitchFamily="2" charset="-34"/>
                          <a:cs typeface="TH Niramit AS" pitchFamily="2" charset="-34"/>
                        </a:rPr>
                        <a:t>clean</a:t>
                      </a:r>
                    </a:p>
                    <a:p>
                      <a:r>
                        <a:rPr lang="en-US" sz="2400" dirty="0" smtClean="0">
                          <a:latin typeface="TH Niramit AS" pitchFamily="2" charset="-34"/>
                          <a:cs typeface="TH Niramit AS" pitchFamily="2" charset="-34"/>
                        </a:rPr>
                        <a:t>public relations </a:t>
                      </a:r>
                    </a:p>
                    <a:p>
                      <a:r>
                        <a:rPr lang="en-US" sz="2400" dirty="0" smtClean="0">
                          <a:latin typeface="TH Niramit AS" pitchFamily="2" charset="-34"/>
                          <a:cs typeface="TH Niramit AS" pitchFamily="2" charset="-34"/>
                        </a:rPr>
                        <a:t>envelope </a:t>
                      </a:r>
                    </a:p>
                    <a:p>
                      <a:r>
                        <a:rPr lang="en-US" sz="2400" dirty="0" smtClean="0">
                          <a:latin typeface="TH Niramit AS" pitchFamily="2" charset="-34"/>
                          <a:cs typeface="TH Niramit AS" pitchFamily="2" charset="-34"/>
                        </a:rPr>
                        <a:t>software </a:t>
                      </a:r>
                    </a:p>
                    <a:p>
                      <a:r>
                        <a:rPr lang="en-US" sz="2400" dirty="0" smtClean="0">
                          <a:latin typeface="TH Niramit AS" pitchFamily="2" charset="-34"/>
                          <a:cs typeface="TH Niramit AS" pitchFamily="2" charset="-34"/>
                        </a:rPr>
                        <a:t>automobile </a:t>
                      </a:r>
                    </a:p>
                    <a:p>
                      <a:r>
                        <a:rPr lang="en-US" sz="2400" dirty="0" smtClean="0">
                          <a:latin typeface="TH Niramit AS" pitchFamily="2" charset="-34"/>
                          <a:cs typeface="TH Niramit AS" pitchFamily="2" charset="-34"/>
                        </a:rPr>
                        <a:t>finance </a:t>
                      </a:r>
                    </a:p>
                    <a:p>
                      <a:r>
                        <a:rPr lang="en-US" sz="2400" dirty="0" smtClean="0">
                          <a:latin typeface="TH Niramit AS" pitchFamily="2" charset="-34"/>
                          <a:cs typeface="TH Niramit AS" pitchFamily="2" charset="-34"/>
                        </a:rPr>
                        <a:t>taking notes </a:t>
                      </a:r>
                      <a:endParaRPr lang="th-TH" sz="2400" dirty="0" smtClean="0">
                        <a:latin typeface="TH Niramit AS" pitchFamily="2" charset="-34"/>
                        <a:cs typeface="TH Niramit AS" pitchFamily="2" charset="-34"/>
                      </a:endParaRPr>
                    </a:p>
                    <a:p>
                      <a:r>
                        <a:rPr lang="en-US" sz="2400" dirty="0" smtClean="0">
                          <a:latin typeface="TH Niramit AS" pitchFamily="2" charset="-34"/>
                          <a:cs typeface="TH Niramit AS" pitchFamily="2" charset="-34"/>
                        </a:rPr>
                        <a:t>categorization </a:t>
                      </a:r>
                    </a:p>
                    <a:p>
                      <a:r>
                        <a:rPr lang="en-US" sz="2400" dirty="0" smtClean="0">
                          <a:latin typeface="TH Niramit AS" pitchFamily="2" charset="-34"/>
                          <a:cs typeface="TH Niramit AS" pitchFamily="2" charset="-34"/>
                        </a:rPr>
                        <a:t>preparation </a:t>
                      </a:r>
                    </a:p>
                    <a:p>
                      <a:r>
                        <a:rPr lang="en-US" sz="2400" dirty="0" smtClean="0">
                          <a:latin typeface="TH Niramit AS" pitchFamily="2" charset="-34"/>
                          <a:cs typeface="TH Niramit AS" pitchFamily="2" charset="-34"/>
                        </a:rPr>
                        <a:t>classification </a:t>
                      </a:r>
                    </a:p>
                    <a:p>
                      <a:r>
                        <a:rPr lang="en-US" sz="2400" dirty="0" smtClean="0">
                          <a:latin typeface="TH Niramit AS" pitchFamily="2" charset="-34"/>
                          <a:cs typeface="TH Niramit AS" pitchFamily="2" charset="-34"/>
                        </a:rPr>
                        <a:t>fax </a:t>
                      </a:r>
                    </a:p>
                    <a:p>
                      <a:r>
                        <a:rPr lang="en-US" sz="2400" dirty="0" smtClean="0">
                          <a:latin typeface="TH Niramit AS" pitchFamily="2" charset="-34"/>
                          <a:cs typeface="TH Niramit AS" pitchFamily="2" charset="-34"/>
                        </a:rPr>
                        <a:t>seal </a:t>
                      </a:r>
                    </a:p>
                  </a:txBody>
                  <a:tcPr/>
                </a:tc>
                <a:tc>
                  <a:txBody>
                    <a:bodyPr/>
                    <a:lstStyle/>
                    <a:p>
                      <a:r>
                        <a:rPr lang="th-TH" sz="2400" dirty="0" smtClean="0">
                          <a:latin typeface="TH Niramit AS" pitchFamily="2" charset="-34"/>
                          <a:cs typeface="TH Niramit AS" pitchFamily="2" charset="-34"/>
                        </a:rPr>
                        <a:t>ทำความสะอาด</a:t>
                      </a:r>
                    </a:p>
                    <a:p>
                      <a:r>
                        <a:rPr lang="th-TH" sz="2400" dirty="0" smtClean="0">
                          <a:latin typeface="TH Niramit AS" pitchFamily="2" charset="-34"/>
                          <a:cs typeface="TH Niramit AS" pitchFamily="2" charset="-34"/>
                        </a:rPr>
                        <a:t>ประชาสัมพันธ์</a:t>
                      </a:r>
                    </a:p>
                    <a:p>
                      <a:r>
                        <a:rPr lang="th-TH" sz="2400" dirty="0" smtClean="0">
                          <a:latin typeface="TH Niramit AS" pitchFamily="2" charset="-34"/>
                          <a:cs typeface="TH Niramit AS" pitchFamily="2" charset="-34"/>
                        </a:rPr>
                        <a:t>ซองจดหมาย</a:t>
                      </a:r>
                    </a:p>
                    <a:p>
                      <a:r>
                        <a:rPr lang="th-TH" sz="2400" dirty="0" smtClean="0">
                          <a:latin typeface="TH Niramit AS" pitchFamily="2" charset="-34"/>
                          <a:cs typeface="TH Niramit AS" pitchFamily="2" charset="-34"/>
                        </a:rPr>
                        <a:t>ซอฟต์แวร์</a:t>
                      </a:r>
                    </a:p>
                    <a:p>
                      <a:r>
                        <a:rPr lang="th-TH" sz="2400" dirty="0" smtClean="0">
                          <a:latin typeface="TH Niramit AS" pitchFamily="2" charset="-34"/>
                          <a:cs typeface="TH Niramit AS" pitchFamily="2" charset="-34"/>
                        </a:rPr>
                        <a:t>รถยนต์</a:t>
                      </a:r>
                    </a:p>
                    <a:p>
                      <a:r>
                        <a:rPr lang="th-TH" sz="2400" dirty="0" smtClean="0">
                          <a:latin typeface="TH Niramit AS" pitchFamily="2" charset="-34"/>
                          <a:cs typeface="TH Niramit AS" pitchFamily="2" charset="-34"/>
                        </a:rPr>
                        <a:t>การเงิน การบัญชี</a:t>
                      </a:r>
                    </a:p>
                    <a:p>
                      <a:r>
                        <a:rPr lang="th-TH" sz="2400" dirty="0" smtClean="0">
                          <a:latin typeface="TH Niramit AS" pitchFamily="2" charset="-34"/>
                          <a:cs typeface="TH Niramit AS" pitchFamily="2" charset="-34"/>
                        </a:rPr>
                        <a:t>การจดบันทึก </a:t>
                      </a:r>
                    </a:p>
                    <a:p>
                      <a:r>
                        <a:rPr lang="th-TH" sz="2400" dirty="0" smtClean="0">
                          <a:latin typeface="TH Niramit AS" pitchFamily="2" charset="-34"/>
                          <a:cs typeface="TH Niramit AS" pitchFamily="2" charset="-34"/>
                        </a:rPr>
                        <a:t>การจัดประเภท </a:t>
                      </a:r>
                    </a:p>
                    <a:p>
                      <a:r>
                        <a:rPr lang="th-TH" sz="2400" dirty="0" smtClean="0">
                          <a:latin typeface="TH Niramit AS" pitchFamily="2" charset="-34"/>
                          <a:cs typeface="TH Niramit AS" pitchFamily="2" charset="-34"/>
                        </a:rPr>
                        <a:t>การจัดเตรียม</a:t>
                      </a:r>
                    </a:p>
                    <a:p>
                      <a:r>
                        <a:rPr lang="th-TH" sz="2400" dirty="0" smtClean="0">
                          <a:latin typeface="TH Niramit AS" pitchFamily="2" charset="-34"/>
                          <a:cs typeface="TH Niramit AS" pitchFamily="2" charset="-34"/>
                        </a:rPr>
                        <a:t>การจำแนก </a:t>
                      </a:r>
                    </a:p>
                    <a:p>
                      <a:r>
                        <a:rPr lang="th-TH" sz="2400" dirty="0" smtClean="0">
                          <a:latin typeface="TH Niramit AS" pitchFamily="2" charset="-34"/>
                          <a:cs typeface="TH Niramit AS" pitchFamily="2" charset="-34"/>
                        </a:rPr>
                        <a:t>โทรสาร</a:t>
                      </a:r>
                    </a:p>
                    <a:p>
                      <a:r>
                        <a:rPr lang="th-TH" sz="2400" dirty="0" smtClean="0">
                          <a:latin typeface="TH Niramit AS" pitchFamily="2" charset="-34"/>
                          <a:cs typeface="TH Niramit AS" pitchFamily="2" charset="-34"/>
                        </a:rPr>
                        <a:t>ประทับตรา</a:t>
                      </a:r>
                    </a:p>
                  </a:txBody>
                  <a:tcPr/>
                </a:tc>
              </a:tr>
            </a:tbl>
          </a:graphicData>
        </a:graphic>
      </p:graphicFrame>
    </p:spTree>
    <p:extLst>
      <p:ext uri="{BB962C8B-B14F-4D97-AF65-F5344CB8AC3E}">
        <p14:creationId xmlns:p14="http://schemas.microsoft.com/office/powerpoint/2010/main" val="404102385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Business Term</a:t>
            </a:r>
            <a:endParaRPr lang="th-TH" dirty="0"/>
          </a:p>
        </p:txBody>
      </p:sp>
      <p:graphicFrame>
        <p:nvGraphicFramePr>
          <p:cNvPr id="4" name="ตัวยึดเนื้อหา 3"/>
          <p:cNvGraphicFramePr>
            <a:graphicFrameLocks noGrp="1"/>
          </p:cNvGraphicFramePr>
          <p:nvPr>
            <p:ph idx="1"/>
          </p:nvPr>
        </p:nvGraphicFramePr>
        <p:xfrm>
          <a:off x="304800" y="1554163"/>
          <a:ext cx="8686800" cy="471830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pPr>
                        <a:lnSpc>
                          <a:spcPct val="115000"/>
                        </a:lnSpc>
                        <a:spcAft>
                          <a:spcPts val="0"/>
                        </a:spcAft>
                      </a:pPr>
                      <a:r>
                        <a:rPr lang="en-US" sz="2400" dirty="0" smtClean="0">
                          <a:latin typeface="TH Niramit AS" pitchFamily="2" charset="-34"/>
                          <a:ea typeface="Calibri"/>
                          <a:cs typeface="TH Niramit AS" pitchFamily="2" charset="-34"/>
                        </a:rPr>
                        <a:t>Agriculturist </a:t>
                      </a:r>
                    </a:p>
                    <a:p>
                      <a:pPr>
                        <a:lnSpc>
                          <a:spcPct val="115000"/>
                        </a:lnSpc>
                        <a:spcAft>
                          <a:spcPts val="0"/>
                        </a:spcAft>
                      </a:pPr>
                      <a:r>
                        <a:rPr lang="en-US" sz="2400" dirty="0" smtClean="0">
                          <a:latin typeface="TH Niramit AS" pitchFamily="2" charset="-34"/>
                          <a:ea typeface="Calibri"/>
                          <a:cs typeface="TH Niramit AS" pitchFamily="2" charset="-34"/>
                        </a:rPr>
                        <a:t>Dentist</a:t>
                      </a:r>
                    </a:p>
                    <a:p>
                      <a:pPr>
                        <a:lnSpc>
                          <a:spcPct val="115000"/>
                        </a:lnSpc>
                        <a:spcAft>
                          <a:spcPts val="0"/>
                        </a:spcAft>
                      </a:pPr>
                      <a:r>
                        <a:rPr lang="en-US" sz="2400" dirty="0" smtClean="0">
                          <a:latin typeface="TH Niramit AS" pitchFamily="2" charset="-34"/>
                          <a:ea typeface="Calibri"/>
                          <a:cs typeface="TH Niramit AS" pitchFamily="2" charset="-34"/>
                        </a:rPr>
                        <a:t>Detective</a:t>
                      </a:r>
                    </a:p>
                    <a:p>
                      <a:pPr>
                        <a:lnSpc>
                          <a:spcPct val="115000"/>
                        </a:lnSpc>
                        <a:spcAft>
                          <a:spcPts val="0"/>
                        </a:spcAft>
                      </a:pPr>
                      <a:r>
                        <a:rPr lang="en-US" sz="2400" dirty="0" smtClean="0">
                          <a:latin typeface="TH Niramit AS" pitchFamily="2" charset="-34"/>
                          <a:ea typeface="Calibri"/>
                          <a:cs typeface="TH Niramit AS" pitchFamily="2" charset="-34"/>
                        </a:rPr>
                        <a:t>Doctor </a:t>
                      </a:r>
                    </a:p>
                    <a:p>
                      <a:pPr>
                        <a:lnSpc>
                          <a:spcPct val="115000"/>
                        </a:lnSpc>
                        <a:spcAft>
                          <a:spcPts val="0"/>
                        </a:spcAft>
                      </a:pPr>
                      <a:r>
                        <a:rPr lang="en-US" sz="2400" dirty="0" smtClean="0">
                          <a:latin typeface="TH Niramit AS" pitchFamily="2" charset="-34"/>
                          <a:ea typeface="Calibri"/>
                          <a:cs typeface="TH Niramit AS" pitchFamily="2" charset="-34"/>
                        </a:rPr>
                        <a:t>Diplomat</a:t>
                      </a:r>
                    </a:p>
                    <a:p>
                      <a:pPr>
                        <a:lnSpc>
                          <a:spcPct val="115000"/>
                        </a:lnSpc>
                        <a:spcAft>
                          <a:spcPts val="0"/>
                        </a:spcAft>
                      </a:pPr>
                      <a:r>
                        <a:rPr lang="en-US" sz="2400" dirty="0" smtClean="0">
                          <a:latin typeface="TH Niramit AS" pitchFamily="2" charset="-34"/>
                          <a:ea typeface="Calibri"/>
                          <a:cs typeface="TH Niramit AS" pitchFamily="2" charset="-34"/>
                        </a:rPr>
                        <a:t>Editor</a:t>
                      </a:r>
                    </a:p>
                    <a:p>
                      <a:pPr>
                        <a:lnSpc>
                          <a:spcPct val="115000"/>
                        </a:lnSpc>
                        <a:spcAft>
                          <a:spcPts val="0"/>
                        </a:spcAft>
                      </a:pPr>
                      <a:r>
                        <a:rPr lang="en-US" sz="2400" dirty="0" smtClean="0">
                          <a:latin typeface="TH Niramit AS" pitchFamily="2" charset="-34"/>
                          <a:ea typeface="Calibri"/>
                          <a:cs typeface="TH Niramit AS" pitchFamily="2" charset="-34"/>
                        </a:rPr>
                        <a:t>Electrician</a:t>
                      </a:r>
                    </a:p>
                    <a:p>
                      <a:pPr>
                        <a:lnSpc>
                          <a:spcPct val="115000"/>
                        </a:lnSpc>
                        <a:spcAft>
                          <a:spcPts val="0"/>
                        </a:spcAft>
                      </a:pPr>
                      <a:r>
                        <a:rPr lang="en-US" sz="2400" dirty="0" smtClean="0">
                          <a:latin typeface="TH Niramit AS" pitchFamily="2" charset="-34"/>
                          <a:ea typeface="Calibri"/>
                          <a:cs typeface="TH Niramit AS" pitchFamily="2" charset="-34"/>
                        </a:rPr>
                        <a:t>Export officer </a:t>
                      </a:r>
                      <a:endParaRPr lang="th-TH" sz="2400" dirty="0" smtClean="0">
                        <a:latin typeface="TH Niramit AS" pitchFamily="2" charset="-34"/>
                        <a:ea typeface="Calibri"/>
                        <a:cs typeface="TH Niramit AS" pitchFamily="2" charset="-34"/>
                      </a:endParaRPr>
                    </a:p>
                    <a:p>
                      <a:pPr>
                        <a:lnSpc>
                          <a:spcPct val="115000"/>
                        </a:lnSpc>
                        <a:spcAft>
                          <a:spcPts val="0"/>
                        </a:spcAft>
                      </a:pPr>
                      <a:r>
                        <a:rPr lang="en-US" sz="2400" dirty="0" smtClean="0">
                          <a:latin typeface="TH Niramit AS" pitchFamily="2" charset="-34"/>
                          <a:ea typeface="Calibri"/>
                          <a:cs typeface="TH Niramit AS" pitchFamily="2" charset="-34"/>
                        </a:rPr>
                        <a:t>Camera man </a:t>
                      </a:r>
                    </a:p>
                    <a:p>
                      <a:pPr>
                        <a:lnSpc>
                          <a:spcPct val="115000"/>
                        </a:lnSpc>
                        <a:spcAft>
                          <a:spcPts val="0"/>
                        </a:spcAft>
                      </a:pPr>
                      <a:r>
                        <a:rPr lang="en-US" sz="2400" dirty="0" smtClean="0">
                          <a:latin typeface="TH Niramit AS" pitchFamily="2" charset="-34"/>
                          <a:ea typeface="Calibri"/>
                          <a:cs typeface="TH Niramit AS" pitchFamily="2" charset="-34"/>
                        </a:rPr>
                        <a:t>Cashier</a:t>
                      </a:r>
                    </a:p>
                  </a:txBody>
                  <a:tcPr/>
                </a:tc>
                <a:tc>
                  <a:txBody>
                    <a:bodyPr/>
                    <a:lstStyle/>
                    <a:p>
                      <a:pPr>
                        <a:lnSpc>
                          <a:spcPct val="115000"/>
                        </a:lnSpc>
                        <a:spcAft>
                          <a:spcPts val="0"/>
                        </a:spcAft>
                      </a:pPr>
                      <a:r>
                        <a:rPr lang="th-TH" sz="2400" dirty="0" smtClean="0">
                          <a:latin typeface="TH Niramit AS" pitchFamily="2" charset="-34"/>
                          <a:ea typeface="Calibri"/>
                          <a:cs typeface="TH Niramit AS" pitchFamily="2" charset="-34"/>
                        </a:rPr>
                        <a:t>กสิกร</a:t>
                      </a:r>
                      <a:endParaRPr lang="en-US" sz="2400" dirty="0" smtClean="0">
                        <a:latin typeface="TH Niramit AS" pitchFamily="2" charset="-34"/>
                        <a:ea typeface="Calibri"/>
                        <a:cs typeface="TH Niramit AS" pitchFamily="2" charset="-34"/>
                      </a:endParaRPr>
                    </a:p>
                    <a:p>
                      <a:pPr>
                        <a:lnSpc>
                          <a:spcPct val="115000"/>
                        </a:lnSpc>
                        <a:spcAft>
                          <a:spcPts val="0"/>
                        </a:spcAft>
                      </a:pPr>
                      <a:r>
                        <a:rPr lang="th-TH" sz="2400" dirty="0" smtClean="0">
                          <a:latin typeface="TH Niramit AS" pitchFamily="2" charset="-34"/>
                          <a:ea typeface="Calibri"/>
                          <a:cs typeface="TH Niramit AS" pitchFamily="2" charset="-34"/>
                        </a:rPr>
                        <a:t>ทันตแพทย์</a:t>
                      </a:r>
                      <a:endParaRPr lang="en-US" sz="2400" dirty="0" smtClean="0">
                        <a:latin typeface="TH Niramit AS" pitchFamily="2" charset="-34"/>
                        <a:ea typeface="Calibri"/>
                        <a:cs typeface="TH Niramit AS" pitchFamily="2" charset="-34"/>
                      </a:endParaRPr>
                    </a:p>
                    <a:p>
                      <a:pPr>
                        <a:lnSpc>
                          <a:spcPct val="115000"/>
                        </a:lnSpc>
                        <a:spcAft>
                          <a:spcPts val="0"/>
                        </a:spcAft>
                      </a:pPr>
                      <a:r>
                        <a:rPr lang="th-TH" sz="2400" dirty="0" smtClean="0">
                          <a:latin typeface="TH Niramit AS" pitchFamily="2" charset="-34"/>
                          <a:ea typeface="Calibri"/>
                          <a:cs typeface="TH Niramit AS" pitchFamily="2" charset="-34"/>
                        </a:rPr>
                        <a:t>นักสืบ</a:t>
                      </a:r>
                      <a:endParaRPr lang="en-US" sz="2400" dirty="0" smtClean="0">
                        <a:latin typeface="TH Niramit AS" pitchFamily="2" charset="-34"/>
                        <a:ea typeface="Calibri"/>
                        <a:cs typeface="TH Niramit AS" pitchFamily="2" charset="-34"/>
                      </a:endParaRPr>
                    </a:p>
                    <a:p>
                      <a:pPr>
                        <a:lnSpc>
                          <a:spcPct val="115000"/>
                        </a:lnSpc>
                        <a:spcAft>
                          <a:spcPts val="0"/>
                        </a:spcAft>
                      </a:pPr>
                      <a:r>
                        <a:rPr lang="th-TH" sz="2400" dirty="0" smtClean="0">
                          <a:latin typeface="TH Niramit AS" pitchFamily="2" charset="-34"/>
                          <a:ea typeface="Calibri"/>
                          <a:cs typeface="TH Niramit AS" pitchFamily="2" charset="-34"/>
                        </a:rPr>
                        <a:t>แพทย์</a:t>
                      </a:r>
                      <a:endParaRPr lang="en-US" sz="2400" dirty="0" smtClean="0">
                        <a:latin typeface="TH Niramit AS" pitchFamily="2" charset="-34"/>
                        <a:ea typeface="Calibri"/>
                        <a:cs typeface="TH Niramit AS" pitchFamily="2" charset="-34"/>
                      </a:endParaRPr>
                    </a:p>
                    <a:p>
                      <a:pPr>
                        <a:lnSpc>
                          <a:spcPct val="115000"/>
                        </a:lnSpc>
                        <a:spcAft>
                          <a:spcPts val="0"/>
                        </a:spcAft>
                      </a:pPr>
                      <a:r>
                        <a:rPr lang="th-TH" sz="2400" dirty="0" smtClean="0">
                          <a:latin typeface="TH Niramit AS" pitchFamily="2" charset="-34"/>
                          <a:ea typeface="Calibri"/>
                          <a:cs typeface="TH Niramit AS" pitchFamily="2" charset="-34"/>
                        </a:rPr>
                        <a:t>นักการทูต</a:t>
                      </a:r>
                      <a:endParaRPr lang="en-US" sz="2400" dirty="0" smtClean="0">
                        <a:latin typeface="TH Niramit AS" pitchFamily="2" charset="-34"/>
                        <a:ea typeface="Calibri"/>
                        <a:cs typeface="TH Niramit AS" pitchFamily="2" charset="-34"/>
                      </a:endParaRPr>
                    </a:p>
                    <a:p>
                      <a:pPr>
                        <a:lnSpc>
                          <a:spcPct val="115000"/>
                        </a:lnSpc>
                        <a:spcAft>
                          <a:spcPts val="0"/>
                        </a:spcAft>
                      </a:pPr>
                      <a:r>
                        <a:rPr lang="th-TH" sz="2400" dirty="0" smtClean="0">
                          <a:latin typeface="TH Niramit AS" pitchFamily="2" charset="-34"/>
                          <a:ea typeface="Calibri"/>
                          <a:cs typeface="TH Niramit AS" pitchFamily="2" charset="-34"/>
                        </a:rPr>
                        <a:t>บรรณาธิการ</a:t>
                      </a:r>
                      <a:endParaRPr lang="en-US" sz="2400" dirty="0" smtClean="0">
                        <a:latin typeface="TH Niramit AS" pitchFamily="2" charset="-34"/>
                        <a:ea typeface="Calibri"/>
                        <a:cs typeface="TH Niramit AS" pitchFamily="2" charset="-34"/>
                      </a:endParaRPr>
                    </a:p>
                    <a:p>
                      <a:pPr>
                        <a:lnSpc>
                          <a:spcPct val="115000"/>
                        </a:lnSpc>
                        <a:spcAft>
                          <a:spcPts val="0"/>
                        </a:spcAft>
                      </a:pPr>
                      <a:r>
                        <a:rPr lang="th-TH" sz="2400" dirty="0" smtClean="0">
                          <a:latin typeface="TH Niramit AS" pitchFamily="2" charset="-34"/>
                          <a:ea typeface="Calibri"/>
                          <a:cs typeface="TH Niramit AS" pitchFamily="2" charset="-34"/>
                        </a:rPr>
                        <a:t>ช่างไฟฟ้า</a:t>
                      </a:r>
                      <a:endParaRPr lang="en-US" sz="2400" dirty="0" smtClean="0">
                        <a:latin typeface="TH Niramit AS" pitchFamily="2" charset="-34"/>
                        <a:ea typeface="Calibri"/>
                        <a:cs typeface="TH Niramit AS" pitchFamily="2" charset="-34"/>
                      </a:endParaRPr>
                    </a:p>
                    <a:p>
                      <a:pPr>
                        <a:lnSpc>
                          <a:spcPct val="115000"/>
                        </a:lnSpc>
                        <a:spcAft>
                          <a:spcPts val="0"/>
                        </a:spcAft>
                      </a:pPr>
                      <a:r>
                        <a:rPr lang="th-TH" sz="2400" dirty="0" smtClean="0">
                          <a:latin typeface="TH Niramit AS" pitchFamily="2" charset="-34"/>
                          <a:ea typeface="Calibri"/>
                          <a:cs typeface="TH Niramit AS" pitchFamily="2" charset="-34"/>
                        </a:rPr>
                        <a:t>เจ้าหน้าที่ส่งออก</a:t>
                      </a:r>
                      <a:endParaRPr lang="en-US" sz="2400" dirty="0" smtClean="0">
                        <a:latin typeface="TH Niramit AS" pitchFamily="2" charset="-34"/>
                        <a:ea typeface="Calibri"/>
                        <a:cs typeface="TH Niramit AS" pitchFamily="2" charset="-34"/>
                      </a:endParaRPr>
                    </a:p>
                    <a:p>
                      <a:r>
                        <a:rPr lang="th-TH" sz="2400" dirty="0" smtClean="0">
                          <a:latin typeface="TH Niramit AS" pitchFamily="2" charset="-34"/>
                          <a:cs typeface="TH Niramit AS" pitchFamily="2" charset="-34"/>
                        </a:rPr>
                        <a:t>ช่างถ่ายภาพ</a:t>
                      </a:r>
                    </a:p>
                    <a:p>
                      <a:r>
                        <a:rPr lang="th-TH" sz="2400" dirty="0" smtClean="0">
                          <a:latin typeface="TH Niramit AS" pitchFamily="2" charset="-34"/>
                          <a:cs typeface="TH Niramit AS" pitchFamily="2" charset="-34"/>
                        </a:rPr>
                        <a:t>คนรับจ่ายเงิน</a:t>
                      </a:r>
                    </a:p>
                  </a:txBody>
                  <a:tcPr/>
                </a:tc>
              </a:tr>
            </a:tbl>
          </a:graphicData>
        </a:graphic>
      </p:graphicFrame>
    </p:spTree>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b="1" dirty="0"/>
              <a:t>เครื่องใช้สำนักงาน</a:t>
            </a:r>
            <a:endParaRPr lang="th-TH" dirty="0"/>
          </a:p>
        </p:txBody>
      </p:sp>
      <p:graphicFrame>
        <p:nvGraphicFramePr>
          <p:cNvPr id="4" name="ตัวยึดเนื้อหา 3"/>
          <p:cNvGraphicFramePr>
            <a:graphicFrameLocks noGrp="1"/>
          </p:cNvGraphicFramePr>
          <p:nvPr>
            <p:ph idx="1"/>
            <p:extLst>
              <p:ext uri="{D42A27DB-BD31-4B8C-83A1-F6EECF244321}">
                <p14:modId xmlns:p14="http://schemas.microsoft.com/office/powerpoint/2010/main" val="3112813263"/>
              </p:ext>
            </p:extLst>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r>
                        <a:rPr lang="en-US" sz="2400" dirty="0" smtClean="0">
                          <a:latin typeface="TH Niramit AS" pitchFamily="2" charset="-34"/>
                          <a:cs typeface="TH Niramit AS" pitchFamily="2" charset="-34"/>
                        </a:rPr>
                        <a:t>Rubber stamp </a:t>
                      </a:r>
                    </a:p>
                    <a:p>
                      <a:r>
                        <a:rPr lang="en-US" sz="2400" dirty="0" smtClean="0">
                          <a:latin typeface="TH Niramit AS" pitchFamily="2" charset="-34"/>
                          <a:cs typeface="TH Niramit AS" pitchFamily="2" charset="-34"/>
                        </a:rPr>
                        <a:t>Paper clip </a:t>
                      </a:r>
                    </a:p>
                    <a:p>
                      <a:r>
                        <a:rPr lang="en-US" sz="2400" dirty="0" smtClean="0">
                          <a:latin typeface="TH Niramit AS" pitchFamily="2" charset="-34"/>
                          <a:cs typeface="TH Niramit AS" pitchFamily="2" charset="-34"/>
                        </a:rPr>
                        <a:t>Sharpener </a:t>
                      </a:r>
                    </a:p>
                    <a:p>
                      <a:r>
                        <a:rPr lang="en-US" sz="2400" dirty="0" smtClean="0">
                          <a:latin typeface="TH Niramit AS" pitchFamily="2" charset="-34"/>
                          <a:cs typeface="TH Niramit AS" pitchFamily="2" charset="-34"/>
                        </a:rPr>
                        <a:t>Stapler</a:t>
                      </a:r>
                    </a:p>
                    <a:p>
                      <a:r>
                        <a:rPr lang="en-US" sz="2400" dirty="0" smtClean="0">
                          <a:latin typeface="TH Niramit AS" pitchFamily="2" charset="-34"/>
                          <a:cs typeface="TH Niramit AS" pitchFamily="2" charset="-34"/>
                        </a:rPr>
                        <a:t>hall </a:t>
                      </a:r>
                    </a:p>
                    <a:p>
                      <a:r>
                        <a:rPr lang="en-US" sz="2400" dirty="0" smtClean="0">
                          <a:latin typeface="TH Niramit AS" pitchFamily="2" charset="-34"/>
                          <a:cs typeface="TH Niramit AS" pitchFamily="2" charset="-34"/>
                        </a:rPr>
                        <a:t>living room </a:t>
                      </a:r>
                    </a:p>
                    <a:p>
                      <a:r>
                        <a:rPr lang="en-US" sz="2400" dirty="0" smtClean="0">
                          <a:latin typeface="TH Niramit AS" pitchFamily="2" charset="-34"/>
                          <a:cs typeface="TH Niramit AS" pitchFamily="2" charset="-34"/>
                        </a:rPr>
                        <a:t>Bathroom </a:t>
                      </a:r>
                    </a:p>
                    <a:p>
                      <a:r>
                        <a:rPr lang="en-US" sz="2400" dirty="0" smtClean="0">
                          <a:latin typeface="TH Niramit AS" pitchFamily="2" charset="-34"/>
                          <a:cs typeface="TH Niramit AS" pitchFamily="2" charset="-34"/>
                        </a:rPr>
                        <a:t>Toilet </a:t>
                      </a:r>
                    </a:p>
                    <a:p>
                      <a:r>
                        <a:rPr lang="en-US" sz="2400" dirty="0" smtClean="0">
                          <a:latin typeface="TH Niramit AS" pitchFamily="2" charset="-34"/>
                          <a:cs typeface="TH Niramit AS" pitchFamily="2" charset="-34"/>
                        </a:rPr>
                        <a:t>conference room </a:t>
                      </a:r>
                      <a:endParaRPr lang="th-TH" sz="2400" dirty="0" smtClean="0">
                        <a:latin typeface="TH Niramit AS" pitchFamily="2" charset="-34"/>
                        <a:cs typeface="TH Niramit AS" pitchFamily="2" charset="-34"/>
                      </a:endParaRPr>
                    </a:p>
                    <a:p>
                      <a:r>
                        <a:rPr lang="en-US" sz="2400" dirty="0" smtClean="0">
                          <a:latin typeface="TH Niramit AS" pitchFamily="2" charset="-34"/>
                          <a:cs typeface="TH Niramit AS" pitchFamily="2" charset="-34"/>
                        </a:rPr>
                        <a:t>office </a:t>
                      </a:r>
                    </a:p>
                    <a:p>
                      <a:r>
                        <a:rPr lang="en-US" sz="2400" dirty="0" smtClean="0">
                          <a:latin typeface="TH Niramit AS" pitchFamily="2" charset="-34"/>
                          <a:cs typeface="TH Niramit AS" pitchFamily="2" charset="-34"/>
                        </a:rPr>
                        <a:t>library </a:t>
                      </a:r>
                    </a:p>
                    <a:p>
                      <a:r>
                        <a:rPr lang="en-US" sz="2400" dirty="0" smtClean="0">
                          <a:latin typeface="TH Niramit AS" pitchFamily="2" charset="-34"/>
                          <a:cs typeface="TH Niramit AS" pitchFamily="2" charset="-34"/>
                        </a:rPr>
                        <a:t>drawing room</a:t>
                      </a:r>
                    </a:p>
                  </a:txBody>
                  <a:tcPr/>
                </a:tc>
                <a:tc>
                  <a:txBody>
                    <a:bodyPr/>
                    <a:lstStyle/>
                    <a:p>
                      <a:r>
                        <a:rPr lang="th-TH" sz="2400" dirty="0" smtClean="0">
                          <a:latin typeface="TH Niramit AS" pitchFamily="2" charset="-34"/>
                          <a:cs typeface="TH Niramit AS" pitchFamily="2" charset="-34"/>
                        </a:rPr>
                        <a:t>ตรายาง </a:t>
                      </a:r>
                    </a:p>
                    <a:p>
                      <a:r>
                        <a:rPr lang="th-TH" sz="2400" dirty="0" smtClean="0">
                          <a:latin typeface="TH Niramit AS" pitchFamily="2" charset="-34"/>
                          <a:cs typeface="TH Niramit AS" pitchFamily="2" charset="-34"/>
                        </a:rPr>
                        <a:t>คลิปหนีบกระดาษ </a:t>
                      </a:r>
                    </a:p>
                    <a:p>
                      <a:r>
                        <a:rPr lang="th-TH" sz="2400" dirty="0" smtClean="0">
                          <a:latin typeface="TH Niramit AS" pitchFamily="2" charset="-34"/>
                          <a:cs typeface="TH Niramit AS" pitchFamily="2" charset="-34"/>
                        </a:rPr>
                        <a:t>กบเหลาดินสอ </a:t>
                      </a:r>
                    </a:p>
                    <a:p>
                      <a:r>
                        <a:rPr lang="th-TH" sz="2400" dirty="0" smtClean="0">
                          <a:latin typeface="TH Niramit AS" pitchFamily="2" charset="-34"/>
                          <a:cs typeface="TH Niramit AS" pitchFamily="2" charset="-34"/>
                        </a:rPr>
                        <a:t>เครื่องเย็บกระดาษ</a:t>
                      </a:r>
                    </a:p>
                    <a:p>
                      <a:r>
                        <a:rPr lang="th-TH" sz="2400" dirty="0" smtClean="0">
                          <a:latin typeface="TH Niramit AS" pitchFamily="2" charset="-34"/>
                          <a:cs typeface="TH Niramit AS" pitchFamily="2" charset="-34"/>
                        </a:rPr>
                        <a:t>ห้องโถง</a:t>
                      </a:r>
                    </a:p>
                    <a:p>
                      <a:r>
                        <a:rPr lang="th-TH" sz="2400" dirty="0" smtClean="0">
                          <a:latin typeface="TH Niramit AS" pitchFamily="2" charset="-34"/>
                          <a:cs typeface="TH Niramit AS" pitchFamily="2" charset="-34"/>
                        </a:rPr>
                        <a:t>ห้องนั่งเล่น</a:t>
                      </a:r>
                    </a:p>
                    <a:p>
                      <a:r>
                        <a:rPr lang="th-TH" sz="2400" dirty="0" smtClean="0">
                          <a:latin typeface="TH Niramit AS" pitchFamily="2" charset="-34"/>
                          <a:cs typeface="TH Niramit AS" pitchFamily="2" charset="-34"/>
                        </a:rPr>
                        <a:t>ห้องน้ำ</a:t>
                      </a:r>
                    </a:p>
                    <a:p>
                      <a:r>
                        <a:rPr lang="th-TH" sz="2400" dirty="0" smtClean="0">
                          <a:latin typeface="TH Niramit AS" pitchFamily="2" charset="-34"/>
                          <a:cs typeface="TH Niramit AS" pitchFamily="2" charset="-34"/>
                        </a:rPr>
                        <a:t>ห้องส้วม</a:t>
                      </a:r>
                    </a:p>
                    <a:p>
                      <a:r>
                        <a:rPr lang="th-TH" sz="2400" dirty="0" smtClean="0">
                          <a:latin typeface="TH Niramit AS" pitchFamily="2" charset="-34"/>
                          <a:cs typeface="TH Niramit AS" pitchFamily="2" charset="-34"/>
                        </a:rPr>
                        <a:t>ห้องประชุม </a:t>
                      </a:r>
                    </a:p>
                    <a:p>
                      <a:r>
                        <a:rPr lang="th-TH" sz="2400" dirty="0" smtClean="0">
                          <a:latin typeface="TH Niramit AS" pitchFamily="2" charset="-34"/>
                          <a:cs typeface="TH Niramit AS" pitchFamily="2" charset="-34"/>
                        </a:rPr>
                        <a:t>ห้องทำงาน</a:t>
                      </a:r>
                    </a:p>
                    <a:p>
                      <a:r>
                        <a:rPr lang="th-TH" sz="2400" dirty="0" smtClean="0">
                          <a:latin typeface="TH Niramit AS" pitchFamily="2" charset="-34"/>
                          <a:cs typeface="TH Niramit AS" pitchFamily="2" charset="-34"/>
                        </a:rPr>
                        <a:t>ห้องสมุด</a:t>
                      </a:r>
                    </a:p>
                    <a:p>
                      <a:r>
                        <a:rPr lang="th-TH" sz="2400" dirty="0" smtClean="0">
                          <a:latin typeface="TH Niramit AS" pitchFamily="2" charset="-34"/>
                          <a:cs typeface="TH Niramit AS" pitchFamily="2" charset="-34"/>
                        </a:rPr>
                        <a:t>ห้องรับแขก</a:t>
                      </a:r>
                    </a:p>
                  </a:txBody>
                  <a:tcPr/>
                </a:tc>
              </a:tr>
            </a:tbl>
          </a:graphicData>
        </a:graphic>
      </p:graphicFrame>
    </p:spTree>
    <p:extLst>
      <p:ext uri="{BB962C8B-B14F-4D97-AF65-F5344CB8AC3E}">
        <p14:creationId xmlns:p14="http://schemas.microsoft.com/office/powerpoint/2010/main" val="4041023855"/>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b="1" dirty="0"/>
              <a:t>เครื่องใช้สำนักงาน</a:t>
            </a:r>
            <a:endParaRPr lang="th-TH" dirty="0"/>
          </a:p>
        </p:txBody>
      </p:sp>
      <p:graphicFrame>
        <p:nvGraphicFramePr>
          <p:cNvPr id="4" name="ตัวยึดเนื้อหา 3"/>
          <p:cNvGraphicFramePr>
            <a:graphicFrameLocks noGrp="1"/>
          </p:cNvGraphicFramePr>
          <p:nvPr>
            <p:ph idx="1"/>
            <p:extLst>
              <p:ext uri="{D42A27DB-BD31-4B8C-83A1-F6EECF244321}">
                <p14:modId xmlns:p14="http://schemas.microsoft.com/office/powerpoint/2010/main" val="1297016214"/>
              </p:ext>
            </p:extLst>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r>
                        <a:rPr lang="en-US" sz="2400" dirty="0" smtClean="0">
                          <a:latin typeface="TH Niramit AS" pitchFamily="2" charset="-34"/>
                          <a:cs typeface="TH Niramit AS" pitchFamily="2" charset="-34"/>
                        </a:rPr>
                        <a:t>reception hall </a:t>
                      </a:r>
                    </a:p>
                    <a:p>
                      <a:r>
                        <a:rPr lang="en-US" sz="2400" dirty="0" smtClean="0">
                          <a:latin typeface="TH Niramit AS" pitchFamily="2" charset="-34"/>
                          <a:cs typeface="TH Niramit AS" pitchFamily="2" charset="-34"/>
                        </a:rPr>
                        <a:t>television </a:t>
                      </a:r>
                    </a:p>
                    <a:p>
                      <a:r>
                        <a:rPr lang="en-US" sz="2400" dirty="0" smtClean="0">
                          <a:latin typeface="TH Niramit AS" pitchFamily="2" charset="-34"/>
                          <a:cs typeface="TH Niramit AS" pitchFamily="2" charset="-34"/>
                        </a:rPr>
                        <a:t>electric fan </a:t>
                      </a:r>
                    </a:p>
                    <a:p>
                      <a:r>
                        <a:rPr lang="en-US" sz="2400" dirty="0" smtClean="0">
                          <a:latin typeface="TH Niramit AS" pitchFamily="2" charset="-34"/>
                          <a:cs typeface="TH Niramit AS" pitchFamily="2" charset="-34"/>
                        </a:rPr>
                        <a:t>telephone</a:t>
                      </a:r>
                    </a:p>
                    <a:p>
                      <a:r>
                        <a:rPr lang="en-US" sz="2400" dirty="0" smtClean="0">
                          <a:latin typeface="TH Niramit AS" pitchFamily="2" charset="-34"/>
                          <a:cs typeface="TH Niramit AS" pitchFamily="2" charset="-34"/>
                        </a:rPr>
                        <a:t>intercom</a:t>
                      </a:r>
                    </a:p>
                    <a:p>
                      <a:r>
                        <a:rPr lang="en-US" sz="2400" dirty="0" smtClean="0">
                          <a:latin typeface="TH Niramit AS" pitchFamily="2" charset="-34"/>
                          <a:cs typeface="TH Niramit AS" pitchFamily="2" charset="-34"/>
                        </a:rPr>
                        <a:t>ruler, straightedge </a:t>
                      </a:r>
                    </a:p>
                    <a:p>
                      <a:r>
                        <a:rPr lang="en-US" sz="2400" dirty="0" smtClean="0">
                          <a:latin typeface="TH Niramit AS" pitchFamily="2" charset="-34"/>
                          <a:cs typeface="TH Niramit AS" pitchFamily="2" charset="-34"/>
                        </a:rPr>
                        <a:t>store-room </a:t>
                      </a:r>
                    </a:p>
                    <a:p>
                      <a:r>
                        <a:rPr lang="en-US" sz="2400" dirty="0" smtClean="0">
                          <a:latin typeface="TH Niramit AS" pitchFamily="2" charset="-34"/>
                          <a:cs typeface="TH Niramit AS" pitchFamily="2" charset="-34"/>
                        </a:rPr>
                        <a:t>broom</a:t>
                      </a:r>
                    </a:p>
                    <a:p>
                      <a:r>
                        <a:rPr lang="en-US" sz="2400" dirty="0" smtClean="0">
                          <a:latin typeface="TH Niramit AS" pitchFamily="2" charset="-34"/>
                          <a:cs typeface="TH Niramit AS" pitchFamily="2" charset="-34"/>
                        </a:rPr>
                        <a:t>try to understand </a:t>
                      </a:r>
                    </a:p>
                    <a:p>
                      <a:r>
                        <a:rPr lang="en-US" sz="2400" dirty="0" smtClean="0">
                          <a:latin typeface="TH Niramit AS" pitchFamily="2" charset="-34"/>
                          <a:cs typeface="TH Niramit AS" pitchFamily="2" charset="-34"/>
                        </a:rPr>
                        <a:t>duplicate </a:t>
                      </a:r>
                    </a:p>
                    <a:p>
                      <a:r>
                        <a:rPr lang="en-US" sz="2400" dirty="0" smtClean="0">
                          <a:latin typeface="TH Niramit AS" pitchFamily="2" charset="-34"/>
                          <a:cs typeface="TH Niramit AS" pitchFamily="2" charset="-34"/>
                        </a:rPr>
                        <a:t>make a book </a:t>
                      </a:r>
                    </a:p>
                    <a:p>
                      <a:r>
                        <a:rPr lang="en-US" sz="2400" dirty="0" smtClean="0">
                          <a:latin typeface="TH Niramit AS" pitchFamily="2" charset="-34"/>
                          <a:cs typeface="TH Niramit AS" pitchFamily="2" charset="-34"/>
                        </a:rPr>
                        <a:t>represent </a:t>
                      </a:r>
                    </a:p>
                  </a:txBody>
                  <a:tcPr/>
                </a:tc>
                <a:tc>
                  <a:txBody>
                    <a:bodyPr/>
                    <a:lstStyle/>
                    <a:p>
                      <a:r>
                        <a:rPr lang="th-TH" sz="2400" dirty="0" smtClean="0">
                          <a:latin typeface="TH Niramit AS" pitchFamily="2" charset="-34"/>
                          <a:cs typeface="TH Niramit AS" pitchFamily="2" charset="-34"/>
                        </a:rPr>
                        <a:t>ห้องรับแขก</a:t>
                      </a:r>
                    </a:p>
                    <a:p>
                      <a:r>
                        <a:rPr lang="th-TH" sz="2400" dirty="0" smtClean="0">
                          <a:latin typeface="TH Niramit AS" pitchFamily="2" charset="-34"/>
                          <a:cs typeface="TH Niramit AS" pitchFamily="2" charset="-34"/>
                        </a:rPr>
                        <a:t>โทรทัศน์</a:t>
                      </a:r>
                    </a:p>
                    <a:p>
                      <a:r>
                        <a:rPr lang="th-TH" sz="2400" dirty="0" smtClean="0">
                          <a:latin typeface="TH Niramit AS" pitchFamily="2" charset="-34"/>
                          <a:cs typeface="TH Niramit AS" pitchFamily="2" charset="-34"/>
                        </a:rPr>
                        <a:t>พัดลม</a:t>
                      </a:r>
                    </a:p>
                    <a:p>
                      <a:r>
                        <a:rPr lang="th-TH" sz="2400" dirty="0" smtClean="0">
                          <a:latin typeface="TH Niramit AS" pitchFamily="2" charset="-34"/>
                          <a:cs typeface="TH Niramit AS" pitchFamily="2" charset="-34"/>
                        </a:rPr>
                        <a:t>โทรศัพท์</a:t>
                      </a:r>
                    </a:p>
                    <a:p>
                      <a:r>
                        <a:rPr lang="th-TH" sz="2400" dirty="0" smtClean="0">
                          <a:latin typeface="TH Niramit AS" pitchFamily="2" charset="-34"/>
                          <a:cs typeface="TH Niramit AS" pitchFamily="2" charset="-34"/>
                        </a:rPr>
                        <a:t>โทรศัพท์ภายใน</a:t>
                      </a:r>
                    </a:p>
                    <a:p>
                      <a:r>
                        <a:rPr lang="th-TH" sz="2400" dirty="0" smtClean="0">
                          <a:latin typeface="TH Niramit AS" pitchFamily="2" charset="-34"/>
                          <a:cs typeface="TH Niramit AS" pitchFamily="2" charset="-34"/>
                        </a:rPr>
                        <a:t>ไม้บรรทัด </a:t>
                      </a:r>
                    </a:p>
                    <a:p>
                      <a:r>
                        <a:rPr lang="th-TH" sz="2400" dirty="0" smtClean="0">
                          <a:latin typeface="TH Niramit AS" pitchFamily="2" charset="-34"/>
                          <a:cs typeface="TH Niramit AS" pitchFamily="2" charset="-34"/>
                        </a:rPr>
                        <a:t>ห้องเก็บของ </a:t>
                      </a:r>
                    </a:p>
                    <a:p>
                      <a:r>
                        <a:rPr lang="th-TH" sz="2400" dirty="0" smtClean="0">
                          <a:latin typeface="TH Niramit AS" pitchFamily="2" charset="-34"/>
                          <a:cs typeface="TH Niramit AS" pitchFamily="2" charset="-34"/>
                        </a:rPr>
                        <a:t>ไม้กวาด</a:t>
                      </a:r>
                    </a:p>
                    <a:p>
                      <a:r>
                        <a:rPr lang="th-TH" sz="2400" dirty="0" smtClean="0">
                          <a:latin typeface="TH Niramit AS" pitchFamily="2" charset="-34"/>
                          <a:cs typeface="TH Niramit AS" pitchFamily="2" charset="-34"/>
                        </a:rPr>
                        <a:t>ทำความเข้าใจ </a:t>
                      </a:r>
                    </a:p>
                    <a:p>
                      <a:r>
                        <a:rPr lang="th-TH" sz="2400" dirty="0" smtClean="0">
                          <a:latin typeface="TH Niramit AS" pitchFamily="2" charset="-34"/>
                          <a:cs typeface="TH Niramit AS" pitchFamily="2" charset="-34"/>
                        </a:rPr>
                        <a:t>ทำสำเนา</a:t>
                      </a:r>
                    </a:p>
                    <a:p>
                      <a:r>
                        <a:rPr lang="th-TH" sz="2400" dirty="0" smtClean="0">
                          <a:latin typeface="TH Niramit AS" pitchFamily="2" charset="-34"/>
                          <a:cs typeface="TH Niramit AS" pitchFamily="2" charset="-34"/>
                        </a:rPr>
                        <a:t>ทำหนังสือ </a:t>
                      </a:r>
                    </a:p>
                    <a:p>
                      <a:r>
                        <a:rPr lang="th-TH" sz="2400" dirty="0" smtClean="0">
                          <a:latin typeface="TH Niramit AS" pitchFamily="2" charset="-34"/>
                          <a:cs typeface="TH Niramit AS" pitchFamily="2" charset="-34"/>
                        </a:rPr>
                        <a:t>ทำหน้าที่แทน </a:t>
                      </a:r>
                    </a:p>
                  </a:txBody>
                  <a:tcPr/>
                </a:tc>
              </a:tr>
            </a:tbl>
          </a:graphicData>
        </a:graphic>
      </p:graphicFrame>
    </p:spTree>
    <p:extLst>
      <p:ext uri="{BB962C8B-B14F-4D97-AF65-F5344CB8AC3E}">
        <p14:creationId xmlns:p14="http://schemas.microsoft.com/office/powerpoint/2010/main" val="4041023855"/>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b="1" dirty="0"/>
              <a:t>เครื่องใช้สำนักงาน</a:t>
            </a:r>
            <a:endParaRPr lang="th-TH" dirty="0"/>
          </a:p>
        </p:txBody>
      </p:sp>
      <p:graphicFrame>
        <p:nvGraphicFramePr>
          <p:cNvPr id="4" name="ตัวยึดเนื้อหา 3"/>
          <p:cNvGraphicFramePr>
            <a:graphicFrameLocks noGrp="1"/>
          </p:cNvGraphicFramePr>
          <p:nvPr>
            <p:ph idx="1"/>
            <p:extLst>
              <p:ext uri="{D42A27DB-BD31-4B8C-83A1-F6EECF244321}">
                <p14:modId xmlns:p14="http://schemas.microsoft.com/office/powerpoint/2010/main" val="3148652742"/>
              </p:ext>
            </p:extLst>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r>
                        <a:rPr lang="en-US" sz="2400" dirty="0" smtClean="0">
                          <a:latin typeface="TH Niramit AS" pitchFamily="2" charset="-34"/>
                          <a:cs typeface="TH Niramit AS" pitchFamily="2" charset="-34"/>
                        </a:rPr>
                        <a:t>car park </a:t>
                      </a:r>
                    </a:p>
                    <a:p>
                      <a:r>
                        <a:rPr lang="en-US" sz="2400" dirty="0" smtClean="0">
                          <a:latin typeface="TH Niramit AS" pitchFamily="2" charset="-34"/>
                          <a:cs typeface="TH Niramit AS" pitchFamily="2" charset="-34"/>
                        </a:rPr>
                        <a:t>punch</a:t>
                      </a:r>
                    </a:p>
                    <a:p>
                      <a:r>
                        <a:rPr lang="en-US" sz="2400" dirty="0" smtClean="0">
                          <a:latin typeface="TH Niramit AS" pitchFamily="2" charset="-34"/>
                          <a:cs typeface="TH Niramit AS" pitchFamily="2" charset="-34"/>
                        </a:rPr>
                        <a:t>acceptance </a:t>
                      </a:r>
                    </a:p>
                    <a:p>
                      <a:r>
                        <a:rPr lang="en-US" sz="2400" dirty="0" smtClean="0">
                          <a:latin typeface="TH Niramit AS" pitchFamily="2" charset="-34"/>
                          <a:cs typeface="TH Niramit AS" pitchFamily="2" charset="-34"/>
                        </a:rPr>
                        <a:t>warning </a:t>
                      </a:r>
                    </a:p>
                    <a:p>
                      <a:r>
                        <a:rPr lang="en-US" sz="2400" dirty="0" smtClean="0">
                          <a:latin typeface="TH Niramit AS" pitchFamily="2" charset="-34"/>
                          <a:cs typeface="TH Niramit AS" pitchFamily="2" charset="-34"/>
                        </a:rPr>
                        <a:t>signature </a:t>
                      </a:r>
                    </a:p>
                    <a:p>
                      <a:r>
                        <a:rPr lang="en-US" sz="2400" dirty="0" smtClean="0">
                          <a:latin typeface="TH Niramit AS" pitchFamily="2" charset="-34"/>
                          <a:cs typeface="TH Niramit AS" pitchFamily="2" charset="-34"/>
                        </a:rPr>
                        <a:t>black and white </a:t>
                      </a:r>
                    </a:p>
                    <a:p>
                      <a:r>
                        <a:rPr lang="en-US" sz="2400" dirty="0" smtClean="0">
                          <a:latin typeface="TH Niramit AS" pitchFamily="2" charset="-34"/>
                          <a:cs typeface="TH Niramit AS" pitchFamily="2" charset="-34"/>
                        </a:rPr>
                        <a:t>ask for information </a:t>
                      </a:r>
                    </a:p>
                    <a:p>
                      <a:r>
                        <a:rPr lang="en-US" sz="2400" dirty="0" smtClean="0">
                          <a:latin typeface="TH Niramit AS" pitchFamily="2" charset="-34"/>
                          <a:cs typeface="TH Niramit AS" pitchFamily="2" charset="-34"/>
                        </a:rPr>
                        <a:t>communicate </a:t>
                      </a:r>
                    </a:p>
                    <a:p>
                      <a:r>
                        <a:rPr lang="en-US" sz="2400" dirty="0" smtClean="0">
                          <a:latin typeface="TH Niramit AS" pitchFamily="2" charset="-34"/>
                          <a:cs typeface="TH Niramit AS" pitchFamily="2" charset="-34"/>
                        </a:rPr>
                        <a:t>be on the board </a:t>
                      </a:r>
                    </a:p>
                    <a:p>
                      <a:r>
                        <a:rPr lang="en-US" sz="2400" dirty="0" smtClean="0">
                          <a:latin typeface="TH Niramit AS" pitchFamily="2" charset="-34"/>
                          <a:cs typeface="TH Niramit AS" pitchFamily="2" charset="-34"/>
                        </a:rPr>
                        <a:t>decorate with flags </a:t>
                      </a:r>
                    </a:p>
                    <a:p>
                      <a:r>
                        <a:rPr lang="en-US" sz="2400" dirty="0" smtClean="0">
                          <a:latin typeface="TH Niramit AS" pitchFamily="2" charset="-34"/>
                          <a:cs typeface="TH Niramit AS" pitchFamily="2" charset="-34"/>
                        </a:rPr>
                        <a:t>post a notice </a:t>
                      </a:r>
                    </a:p>
                    <a:p>
                      <a:r>
                        <a:rPr lang="en-US" sz="2400" dirty="0" smtClean="0">
                          <a:latin typeface="TH Niramit AS" pitchFamily="2" charset="-34"/>
                          <a:cs typeface="TH Niramit AS" pitchFamily="2" charset="-34"/>
                        </a:rPr>
                        <a:t>label</a:t>
                      </a:r>
                      <a:endParaRPr lang="th-TH" sz="2400" dirty="0">
                        <a:latin typeface="TH Niramit AS" pitchFamily="2" charset="-34"/>
                        <a:cs typeface="TH Niramit AS" pitchFamily="2" charset="-34"/>
                      </a:endParaRPr>
                    </a:p>
                  </a:txBody>
                  <a:tcPr/>
                </a:tc>
                <a:tc>
                  <a:txBody>
                    <a:bodyPr/>
                    <a:lstStyle/>
                    <a:p>
                      <a:r>
                        <a:rPr lang="th-TH" sz="2400" dirty="0" smtClean="0">
                          <a:latin typeface="TH Niramit AS" pitchFamily="2" charset="-34"/>
                          <a:cs typeface="TH Niramit AS" pitchFamily="2" charset="-34"/>
                        </a:rPr>
                        <a:t>ที่จอดรถ</a:t>
                      </a:r>
                    </a:p>
                    <a:p>
                      <a:r>
                        <a:rPr lang="th-TH" sz="2400" dirty="0" smtClean="0">
                          <a:latin typeface="TH Niramit AS" pitchFamily="2" charset="-34"/>
                          <a:cs typeface="TH Niramit AS" pitchFamily="2" charset="-34"/>
                        </a:rPr>
                        <a:t>ที่เจาะรูกระดาษ</a:t>
                      </a:r>
                    </a:p>
                    <a:p>
                      <a:r>
                        <a:rPr lang="th-TH" sz="2400" dirty="0" smtClean="0">
                          <a:latin typeface="TH Niramit AS" pitchFamily="2" charset="-34"/>
                          <a:cs typeface="TH Niramit AS" pitchFamily="2" charset="-34"/>
                        </a:rPr>
                        <a:t>การตอบรับ </a:t>
                      </a:r>
                    </a:p>
                    <a:p>
                      <a:r>
                        <a:rPr lang="th-TH" sz="2400" dirty="0" smtClean="0">
                          <a:latin typeface="TH Niramit AS" pitchFamily="2" charset="-34"/>
                          <a:cs typeface="TH Niramit AS" pitchFamily="2" charset="-34"/>
                        </a:rPr>
                        <a:t>การตักเตือน</a:t>
                      </a:r>
                    </a:p>
                    <a:p>
                      <a:r>
                        <a:rPr lang="th-TH" sz="2400" dirty="0" smtClean="0">
                          <a:latin typeface="TH Niramit AS" pitchFamily="2" charset="-34"/>
                          <a:cs typeface="TH Niramit AS" pitchFamily="2" charset="-34"/>
                        </a:rPr>
                        <a:t>ลายมือชื่อ</a:t>
                      </a:r>
                    </a:p>
                    <a:p>
                      <a:r>
                        <a:rPr lang="th-TH" sz="2400" dirty="0" smtClean="0">
                          <a:latin typeface="TH Niramit AS" pitchFamily="2" charset="-34"/>
                          <a:cs typeface="TH Niramit AS" pitchFamily="2" charset="-34"/>
                        </a:rPr>
                        <a:t>ลายลักษณ์อักษร</a:t>
                      </a:r>
                    </a:p>
                    <a:p>
                      <a:r>
                        <a:rPr lang="th-TH" sz="2400" dirty="0" smtClean="0">
                          <a:latin typeface="TH Niramit AS" pitchFamily="2" charset="-34"/>
                          <a:cs typeface="TH Niramit AS" pitchFamily="2" charset="-34"/>
                        </a:rPr>
                        <a:t>ติดต่อสอบถาม</a:t>
                      </a:r>
                    </a:p>
                    <a:p>
                      <a:r>
                        <a:rPr lang="th-TH" sz="2400" dirty="0" smtClean="0">
                          <a:latin typeface="TH Niramit AS" pitchFamily="2" charset="-34"/>
                          <a:cs typeface="TH Niramit AS" pitchFamily="2" charset="-34"/>
                        </a:rPr>
                        <a:t>ติดต่อสื่อสาร</a:t>
                      </a:r>
                    </a:p>
                    <a:p>
                      <a:r>
                        <a:rPr lang="th-TH" sz="2400" dirty="0" smtClean="0">
                          <a:latin typeface="TH Niramit AS" pitchFamily="2" charset="-34"/>
                          <a:cs typeface="TH Niramit AS" pitchFamily="2" charset="-34"/>
                        </a:rPr>
                        <a:t>ติดบอร์ด </a:t>
                      </a:r>
                    </a:p>
                    <a:p>
                      <a:r>
                        <a:rPr lang="th-TH" sz="2400" dirty="0" smtClean="0">
                          <a:latin typeface="TH Niramit AS" pitchFamily="2" charset="-34"/>
                          <a:cs typeface="TH Niramit AS" pitchFamily="2" charset="-34"/>
                        </a:rPr>
                        <a:t>ติดธง</a:t>
                      </a:r>
                    </a:p>
                    <a:p>
                      <a:r>
                        <a:rPr lang="th-TH" sz="2400" dirty="0" smtClean="0">
                          <a:latin typeface="TH Niramit AS" pitchFamily="2" charset="-34"/>
                          <a:cs typeface="TH Niramit AS" pitchFamily="2" charset="-34"/>
                        </a:rPr>
                        <a:t>ติดประกาศ </a:t>
                      </a:r>
                    </a:p>
                    <a:p>
                      <a:r>
                        <a:rPr lang="th-TH" sz="2400" dirty="0" smtClean="0">
                          <a:latin typeface="TH Niramit AS" pitchFamily="2" charset="-34"/>
                          <a:cs typeface="TH Niramit AS" pitchFamily="2" charset="-34"/>
                        </a:rPr>
                        <a:t>ติดป้าย</a:t>
                      </a:r>
                    </a:p>
                  </a:txBody>
                  <a:tcPr/>
                </a:tc>
              </a:tr>
            </a:tbl>
          </a:graphicData>
        </a:graphic>
      </p:graphicFrame>
    </p:spTree>
    <p:extLst>
      <p:ext uri="{BB962C8B-B14F-4D97-AF65-F5344CB8AC3E}">
        <p14:creationId xmlns:p14="http://schemas.microsoft.com/office/powerpoint/2010/main" val="4041023855"/>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b="1" dirty="0"/>
              <a:t>เครื่องใช้สำนักงาน</a:t>
            </a:r>
            <a:endParaRPr lang="th-TH" dirty="0"/>
          </a:p>
        </p:txBody>
      </p:sp>
      <p:graphicFrame>
        <p:nvGraphicFramePr>
          <p:cNvPr id="4" name="ตัวยึดเนื้อหา 3"/>
          <p:cNvGraphicFramePr>
            <a:graphicFrameLocks noGrp="1"/>
          </p:cNvGraphicFramePr>
          <p:nvPr>
            <p:ph idx="1"/>
            <p:extLst>
              <p:ext uri="{D42A27DB-BD31-4B8C-83A1-F6EECF244321}">
                <p14:modId xmlns:p14="http://schemas.microsoft.com/office/powerpoint/2010/main" val="275062165"/>
              </p:ext>
            </p:extLst>
          </p:nvPr>
        </p:nvGraphicFramePr>
        <p:xfrm>
          <a:off x="304800" y="1554163"/>
          <a:ext cx="8686800" cy="30723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r>
                        <a:rPr lang="en-US" sz="2400" dirty="0" smtClean="0">
                          <a:latin typeface="TH Niramit AS" pitchFamily="2" charset="-34"/>
                          <a:cs typeface="TH Niramit AS" pitchFamily="2" charset="-34"/>
                        </a:rPr>
                        <a:t>follow up </a:t>
                      </a:r>
                    </a:p>
                    <a:p>
                      <a:r>
                        <a:rPr lang="en-US" sz="2400" dirty="0" smtClean="0">
                          <a:latin typeface="TH Niramit AS" pitchFamily="2" charset="-34"/>
                          <a:cs typeface="TH Niramit AS" pitchFamily="2" charset="-34"/>
                        </a:rPr>
                        <a:t>pay attention </a:t>
                      </a:r>
                    </a:p>
                    <a:p>
                      <a:r>
                        <a:rPr lang="en-US" sz="2400" dirty="0" smtClean="0">
                          <a:latin typeface="TH Niramit AS" pitchFamily="2" charset="-34"/>
                          <a:cs typeface="TH Niramit AS" pitchFamily="2" charset="-34"/>
                        </a:rPr>
                        <a:t>register</a:t>
                      </a:r>
                    </a:p>
                    <a:p>
                      <a:r>
                        <a:rPr lang="en-US" sz="2400" dirty="0" smtClean="0">
                          <a:latin typeface="TH Niramit AS" pitchFamily="2" charset="-34"/>
                          <a:cs typeface="TH Niramit AS" pitchFamily="2" charset="-34"/>
                        </a:rPr>
                        <a:t>trading </a:t>
                      </a:r>
                    </a:p>
                    <a:p>
                      <a:r>
                        <a:rPr lang="en-US" sz="2400" dirty="0" smtClean="0">
                          <a:latin typeface="TH Niramit AS" pitchFamily="2" charset="-34"/>
                          <a:cs typeface="TH Niramit AS" pitchFamily="2" charset="-34"/>
                        </a:rPr>
                        <a:t>repair </a:t>
                      </a:r>
                    </a:p>
                    <a:p>
                      <a:r>
                        <a:rPr lang="en-US" sz="2400" dirty="0" smtClean="0">
                          <a:latin typeface="TH Niramit AS" pitchFamily="2" charset="-34"/>
                          <a:cs typeface="TH Niramit AS" pitchFamily="2" charset="-34"/>
                        </a:rPr>
                        <a:t>delay</a:t>
                      </a:r>
                    </a:p>
                    <a:p>
                      <a:endParaRPr lang="th-TH" sz="2400" dirty="0">
                        <a:latin typeface="TH Niramit AS" pitchFamily="2" charset="-34"/>
                        <a:cs typeface="TH Niramit AS" pitchFamily="2" charset="-34"/>
                      </a:endParaRPr>
                    </a:p>
                  </a:txBody>
                  <a:tcPr/>
                </a:tc>
                <a:tc>
                  <a:txBody>
                    <a:bodyPr/>
                    <a:lstStyle/>
                    <a:p>
                      <a:r>
                        <a:rPr lang="th-TH" sz="2400" dirty="0" smtClean="0">
                          <a:latin typeface="TH Niramit AS" pitchFamily="2" charset="-34"/>
                          <a:cs typeface="TH Niramit AS" pitchFamily="2" charset="-34"/>
                        </a:rPr>
                        <a:t>ติดตามผลงาน </a:t>
                      </a:r>
                    </a:p>
                    <a:p>
                      <a:r>
                        <a:rPr lang="th-TH" sz="2400" dirty="0" smtClean="0">
                          <a:latin typeface="TH Niramit AS" pitchFamily="2" charset="-34"/>
                          <a:cs typeface="TH Niramit AS" pitchFamily="2" charset="-34"/>
                        </a:rPr>
                        <a:t>ติดตาม</a:t>
                      </a:r>
                    </a:p>
                    <a:p>
                      <a:r>
                        <a:rPr lang="th-TH" sz="2400" dirty="0" smtClean="0">
                          <a:latin typeface="TH Niramit AS" pitchFamily="2" charset="-34"/>
                          <a:cs typeface="TH Niramit AS" pitchFamily="2" charset="-34"/>
                        </a:rPr>
                        <a:t>ตีทะเบียน</a:t>
                      </a:r>
                    </a:p>
                    <a:p>
                      <a:r>
                        <a:rPr lang="th-TH" sz="2400" dirty="0" smtClean="0">
                          <a:latin typeface="TH Niramit AS" pitchFamily="2" charset="-34"/>
                          <a:cs typeface="TH Niramit AS" pitchFamily="2" charset="-34"/>
                        </a:rPr>
                        <a:t>การซื้อขาย</a:t>
                      </a:r>
                    </a:p>
                    <a:p>
                      <a:r>
                        <a:rPr lang="th-TH" sz="2400" dirty="0" smtClean="0">
                          <a:latin typeface="TH Niramit AS" pitchFamily="2" charset="-34"/>
                          <a:cs typeface="TH Niramit AS" pitchFamily="2" charset="-34"/>
                        </a:rPr>
                        <a:t>การซ่อมแซม</a:t>
                      </a:r>
                    </a:p>
                    <a:p>
                      <a:r>
                        <a:rPr lang="th-TH" sz="2400" dirty="0" smtClean="0">
                          <a:latin typeface="TH Niramit AS" pitchFamily="2" charset="-34"/>
                          <a:cs typeface="TH Niramit AS" pitchFamily="2" charset="-34"/>
                        </a:rPr>
                        <a:t>การชะลอ</a:t>
                      </a:r>
                    </a:p>
                    <a:p>
                      <a:endParaRPr lang="th-TH" sz="2400" dirty="0" smtClean="0">
                        <a:latin typeface="TH Niramit AS" pitchFamily="2" charset="-34"/>
                        <a:cs typeface="TH Niramit AS" pitchFamily="2" charset="-34"/>
                      </a:endParaRPr>
                    </a:p>
                  </a:txBody>
                  <a:tcPr/>
                </a:tc>
              </a:tr>
            </a:tbl>
          </a:graphicData>
        </a:graphic>
      </p:graphicFrame>
    </p:spTree>
    <p:extLst>
      <p:ext uri="{BB962C8B-B14F-4D97-AF65-F5344CB8AC3E}">
        <p14:creationId xmlns:p14="http://schemas.microsoft.com/office/powerpoint/2010/main" val="371550141"/>
      </p:ext>
    </p:extLst>
  </p:cSld>
  <p:clrMapOvr>
    <a:masterClrMapping/>
  </p:clrMapOvr>
  <p:transition spd="slow">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b="1" dirty="0" smtClean="0"/>
              <a:t>The Official documents</a:t>
            </a:r>
            <a:r>
              <a:rPr lang="th-TH" b="1" dirty="0" smtClean="0"/>
              <a:t> </a:t>
            </a:r>
            <a:r>
              <a:rPr lang="en-US" b="1" dirty="0"/>
              <a:t>Example: </a:t>
            </a:r>
            <a:r>
              <a:rPr lang="th-TH" b="1" dirty="0"/>
              <a:t>บัตรประชาชน</a:t>
            </a:r>
            <a:endParaRPr lang="th-TH" dirty="0"/>
          </a:p>
        </p:txBody>
      </p:sp>
      <p:sp>
        <p:nvSpPr>
          <p:cNvPr id="3" name="ตัวยึดเนื้อหา 2"/>
          <p:cNvSpPr>
            <a:spLocks noGrp="1"/>
          </p:cNvSpPr>
          <p:nvPr>
            <p:ph idx="1"/>
          </p:nvPr>
        </p:nvSpPr>
        <p:spPr/>
        <p:txBody>
          <a:bodyPr/>
          <a:lstStyle/>
          <a:p>
            <a:endParaRPr lang="en-US" dirty="0" smtClean="0">
              <a:latin typeface="TH Niramit AS" pitchFamily="2" charset="-34"/>
              <a:cs typeface="TH Niramit AS" pitchFamily="2" charset="-34"/>
            </a:endParaRPr>
          </a:p>
          <a:p>
            <a:endParaRPr lang="th-TH" dirty="0">
              <a:latin typeface="TH Niramit AS" pitchFamily="2" charset="-34"/>
              <a:cs typeface="TH Niramit AS" pitchFamily="2" charset="-34"/>
            </a:endParaRPr>
          </a:p>
        </p:txBody>
      </p:sp>
      <p:pic>
        <p:nvPicPr>
          <p:cNvPr id="3076" name="Picture 4"/>
          <p:cNvPicPr>
            <a:picLocks noChangeAspect="1" noChangeArrowheads="1"/>
          </p:cNvPicPr>
          <p:nvPr/>
        </p:nvPicPr>
        <p:blipFill>
          <a:blip r:embed="rId2" cstate="print"/>
          <a:srcRect/>
          <a:stretch>
            <a:fillRect/>
          </a:stretch>
        </p:blipFill>
        <p:spPr bwMode="auto">
          <a:xfrm>
            <a:off x="2510998" y="1484784"/>
            <a:ext cx="4229676" cy="5109964"/>
          </a:xfrm>
          <a:prstGeom prst="rect">
            <a:avLst/>
          </a:prstGeom>
          <a:noFill/>
          <a:ln w="9525">
            <a:noFill/>
            <a:miter lim="800000"/>
            <a:headEnd/>
            <a:tailEnd/>
          </a:ln>
        </p:spPr>
      </p:pic>
    </p:spTree>
  </p:cSld>
  <p:clrMapOvr>
    <a:masterClrMapping/>
  </p:clrMapOvr>
  <p:transition spd="slow">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b="1" dirty="0" smtClean="0"/>
              <a:t>The Official documents</a:t>
            </a:r>
            <a:r>
              <a:rPr lang="th-TH" b="1" dirty="0" smtClean="0"/>
              <a:t> </a:t>
            </a:r>
            <a:r>
              <a:rPr lang="en-US" b="1" dirty="0"/>
              <a:t>Example: </a:t>
            </a:r>
            <a:r>
              <a:rPr lang="th-TH" b="1" dirty="0"/>
              <a:t>ทะเบียนบ้าน</a:t>
            </a:r>
            <a:endParaRPr lang="th-TH"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1322870"/>
            <a:ext cx="4421659" cy="5308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5205684"/>
      </p:ext>
    </p:extLst>
  </p:cSld>
  <p:clrMapOvr>
    <a:masterClrMapping/>
  </p:clrMapOvr>
  <p:transition spd="slow">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r>
              <a:rPr lang="en-US" b="1" dirty="0" smtClean="0"/>
              <a:t>The Official documents</a:t>
            </a:r>
            <a:r>
              <a:rPr lang="th-TH" b="1" dirty="0" smtClean="0"/>
              <a:t> </a:t>
            </a:r>
            <a:r>
              <a:rPr lang="en-US" b="1" dirty="0"/>
              <a:t>Example: </a:t>
            </a:r>
            <a:r>
              <a:rPr lang="th-TH" b="1" dirty="0"/>
              <a:t>สูติบัตร</a:t>
            </a:r>
            <a:endParaRPr lang="th-TH" dirty="0">
              <a:latin typeface="TH Niramit AS" pitchFamily="2" charset="-34"/>
              <a:cs typeface="TH Niramit AS" pitchFamily="2" charset="-34"/>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1213130"/>
            <a:ext cx="3849292" cy="53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9097991"/>
      </p:ext>
    </p:extLst>
  </p:cSld>
  <p:clrMapOvr>
    <a:masterClrMapping/>
  </p:clrMapOvr>
  <p:transition spd="slow">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pPr lvl="0"/>
            <a:r>
              <a:rPr lang="en-US" b="1" dirty="0"/>
              <a:t>The Official documents Example: </a:t>
            </a:r>
            <a:r>
              <a:rPr lang="th-TH" b="1" dirty="0"/>
              <a:t>ประกาศนียบัตร</a:t>
            </a:r>
            <a:endParaRPr lang="th-TH" dirty="0"/>
          </a:p>
        </p:txBody>
      </p:sp>
      <p:pic>
        <p:nvPicPr>
          <p:cNvPr id="5" name="รูปภาพ 4" descr="C:\Users\User\Documents\งานอังกฤษเพื่อการอาชีพ\ประกาศนียบัตร แปลใบประกาศ.gif"/>
          <p:cNvPicPr/>
          <p:nvPr/>
        </p:nvPicPr>
        <p:blipFill>
          <a:blip r:embed="rId2">
            <a:extLst>
              <a:ext uri="{28A0092B-C50C-407E-A947-70E740481C1C}">
                <a14:useLocalDpi xmlns:a14="http://schemas.microsoft.com/office/drawing/2010/main" val="0"/>
              </a:ext>
            </a:extLst>
          </a:blip>
          <a:srcRect/>
          <a:stretch>
            <a:fillRect/>
          </a:stretch>
        </p:blipFill>
        <p:spPr bwMode="auto">
          <a:xfrm>
            <a:off x="755576" y="1340768"/>
            <a:ext cx="7632848" cy="5112568"/>
          </a:xfrm>
          <a:prstGeom prst="rect">
            <a:avLst/>
          </a:prstGeom>
          <a:noFill/>
          <a:ln>
            <a:noFill/>
          </a:ln>
        </p:spPr>
      </p:pic>
    </p:spTree>
    <p:extLst>
      <p:ext uri="{BB962C8B-B14F-4D97-AF65-F5344CB8AC3E}">
        <p14:creationId xmlns:p14="http://schemas.microsoft.com/office/powerpoint/2010/main" val="1249097991"/>
      </p:ext>
    </p:extLst>
  </p:cSld>
  <p:clrMapOvr>
    <a:masterClrMapping/>
  </p:clrMapOvr>
  <p:transition spd="slow">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pPr lvl="0"/>
            <a:r>
              <a:rPr lang="en-US" b="1" dirty="0"/>
              <a:t>The Official documents Example: </a:t>
            </a:r>
            <a:r>
              <a:rPr lang="th-TH" b="1" dirty="0"/>
              <a:t>ทะเบียนสมรส</a:t>
            </a:r>
            <a:endParaRPr lang="th-TH"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1268760"/>
            <a:ext cx="4103824"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9097991"/>
      </p:ext>
    </p:extLst>
  </p:cSld>
  <p:clrMapOvr>
    <a:masterClrMapping/>
  </p:clrMapOvr>
  <p:transition spd="slow">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pPr lvl="0"/>
            <a:r>
              <a:rPr lang="en-US" b="1" dirty="0" smtClean="0"/>
              <a:t>The Official documents</a:t>
            </a:r>
            <a:endParaRPr lang="th-TH" dirty="0"/>
          </a:p>
        </p:txBody>
      </p:sp>
      <p:sp>
        <p:nvSpPr>
          <p:cNvPr id="3" name="ตัวยึดเนื้อหา 2"/>
          <p:cNvSpPr>
            <a:spLocks noGrp="1"/>
          </p:cNvSpPr>
          <p:nvPr>
            <p:ph idx="1"/>
          </p:nvPr>
        </p:nvSpPr>
        <p:spPr/>
        <p:txBody>
          <a:bodyPr/>
          <a:lstStyle/>
          <a:p>
            <a:r>
              <a:rPr lang="en-US" b="1" dirty="0" smtClean="0">
                <a:latin typeface="TH Niramit AS" pitchFamily="2" charset="-34"/>
                <a:cs typeface="TH Niramit AS" pitchFamily="2" charset="-34"/>
              </a:rPr>
              <a:t>Example:</a:t>
            </a:r>
            <a:endParaRPr lang="en-US" dirty="0" smtClean="0">
              <a:latin typeface="TH Niramit AS" pitchFamily="2" charset="-34"/>
              <a:cs typeface="TH Niramit AS" pitchFamily="2" charset="-34"/>
            </a:endParaRPr>
          </a:p>
          <a:p>
            <a:endParaRPr lang="th-TH" dirty="0">
              <a:latin typeface="TH Niramit AS" pitchFamily="2" charset="-34"/>
              <a:cs typeface="TH Niramit AS" pitchFamily="2" charset="-34"/>
            </a:endParaRPr>
          </a:p>
        </p:txBody>
      </p:sp>
    </p:spTree>
    <p:extLst>
      <p:ext uri="{BB962C8B-B14F-4D97-AF65-F5344CB8AC3E}">
        <p14:creationId xmlns:p14="http://schemas.microsoft.com/office/powerpoint/2010/main" val="1249097991"/>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Business Term</a:t>
            </a:r>
            <a:endParaRPr lang="th-TH" dirty="0"/>
          </a:p>
        </p:txBody>
      </p:sp>
      <p:graphicFrame>
        <p:nvGraphicFramePr>
          <p:cNvPr id="4" name="ตัวยึดเนื้อหา 3"/>
          <p:cNvGraphicFramePr>
            <a:graphicFrameLocks noGrp="1"/>
          </p:cNvGraphicFramePr>
          <p:nvPr>
            <p:ph idx="1"/>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r>
                        <a:rPr lang="en-US" sz="2400" dirty="0" smtClean="0">
                          <a:latin typeface="TH Niramit AS" pitchFamily="2" charset="-34"/>
                          <a:cs typeface="TH Niramit AS" pitchFamily="2" charset="-34"/>
                        </a:rPr>
                        <a:t>Cobbler </a:t>
                      </a:r>
                    </a:p>
                    <a:p>
                      <a:r>
                        <a:rPr lang="en-US" sz="2400" dirty="0" smtClean="0">
                          <a:latin typeface="TH Niramit AS" pitchFamily="2" charset="-34"/>
                          <a:cs typeface="TH Niramit AS" pitchFamily="2" charset="-34"/>
                        </a:rPr>
                        <a:t>Cook </a:t>
                      </a:r>
                    </a:p>
                    <a:p>
                      <a:r>
                        <a:rPr lang="en-US" sz="2400" dirty="0" smtClean="0">
                          <a:latin typeface="TH Niramit AS" pitchFamily="2" charset="-34"/>
                          <a:cs typeface="TH Niramit AS" pitchFamily="2" charset="-34"/>
                        </a:rPr>
                        <a:t>Chauffeur </a:t>
                      </a:r>
                    </a:p>
                    <a:p>
                      <a:r>
                        <a:rPr lang="en-US" sz="2400" dirty="0" smtClean="0">
                          <a:latin typeface="TH Niramit AS" pitchFamily="2" charset="-34"/>
                          <a:cs typeface="TH Niramit AS" pitchFamily="2" charset="-34"/>
                        </a:rPr>
                        <a:t>Chemist </a:t>
                      </a:r>
                    </a:p>
                    <a:p>
                      <a:r>
                        <a:rPr lang="en-US" sz="2400" dirty="0" smtClean="0">
                          <a:latin typeface="TH Niramit AS" pitchFamily="2" charset="-34"/>
                          <a:cs typeface="TH Niramit AS" pitchFamily="2" charset="-34"/>
                        </a:rPr>
                        <a:t>Contractor</a:t>
                      </a:r>
                    </a:p>
                    <a:p>
                      <a:r>
                        <a:rPr lang="en-US" sz="2400" dirty="0" smtClean="0">
                          <a:latin typeface="TH Niramit AS" pitchFamily="2" charset="-34"/>
                          <a:cs typeface="TH Niramit AS" pitchFamily="2" charset="-34"/>
                        </a:rPr>
                        <a:t>Composer</a:t>
                      </a:r>
                    </a:p>
                    <a:p>
                      <a:r>
                        <a:rPr lang="en-US" sz="2400" dirty="0" smtClean="0">
                          <a:latin typeface="TH Niramit AS" pitchFamily="2" charset="-34"/>
                          <a:cs typeface="TH Niramit AS" pitchFamily="2" charset="-34"/>
                        </a:rPr>
                        <a:t>Correspondent</a:t>
                      </a:r>
                    </a:p>
                    <a:p>
                      <a:r>
                        <a:rPr lang="en-US" sz="2400" dirty="0" smtClean="0">
                          <a:latin typeface="TH Niramit AS" pitchFamily="2" charset="-34"/>
                          <a:cs typeface="TH Niramit AS" pitchFamily="2" charset="-34"/>
                        </a:rPr>
                        <a:t>Clerk </a:t>
                      </a:r>
                    </a:p>
                    <a:p>
                      <a:r>
                        <a:rPr lang="en-US" sz="2400" dirty="0" smtClean="0">
                          <a:latin typeface="TH Niramit AS" pitchFamily="2" charset="-34"/>
                          <a:cs typeface="TH Niramit AS" pitchFamily="2" charset="-34"/>
                        </a:rPr>
                        <a:t>Decorator </a:t>
                      </a:r>
                    </a:p>
                    <a:p>
                      <a:r>
                        <a:rPr lang="en-US" sz="2400" dirty="0" smtClean="0">
                          <a:latin typeface="TH Niramit AS" pitchFamily="2" charset="-34"/>
                          <a:cs typeface="TH Niramit AS" pitchFamily="2" charset="-34"/>
                        </a:rPr>
                        <a:t>Dressmaker</a:t>
                      </a:r>
                    </a:p>
                    <a:p>
                      <a:r>
                        <a:rPr lang="en-US" sz="2400" dirty="0" smtClean="0">
                          <a:latin typeface="TH Niramit AS" pitchFamily="2" charset="-34"/>
                          <a:cs typeface="TH Niramit AS" pitchFamily="2" charset="-34"/>
                        </a:rPr>
                        <a:t>Draftsman</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a:ea typeface="Calibri"/>
                        </a:rPr>
                        <a:t>Driver</a:t>
                      </a:r>
                      <a:endParaRPr lang="th-TH" sz="2400" dirty="0">
                        <a:latin typeface="TH Niramit AS" pitchFamily="2" charset="-34"/>
                        <a:cs typeface="TH Niramit AS" pitchFamily="2" charset="-34"/>
                      </a:endParaRPr>
                    </a:p>
                  </a:txBody>
                  <a:tcPr/>
                </a:tc>
                <a:tc>
                  <a:txBody>
                    <a:bodyPr/>
                    <a:lstStyle/>
                    <a:p>
                      <a:r>
                        <a:rPr kumimoji="0" lang="th-TH" sz="2400" kern="1200" dirty="0" smtClean="0">
                          <a:solidFill>
                            <a:schemeClr val="dk1"/>
                          </a:solidFill>
                          <a:latin typeface="TH Niramit AS" pitchFamily="2" charset="-34"/>
                          <a:ea typeface="+mn-ea"/>
                          <a:cs typeface="TH Niramit AS" pitchFamily="2" charset="-34"/>
                        </a:rPr>
                        <a:t>ช่างซ่อมรองเท้า</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คนทำครัว</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คนขับรถ</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นักเคมี</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ผู้รับเหมา</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นักแต่งเพลง</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ผู้ตอบโต้จดหมาย</a:t>
                      </a:r>
                      <a:r>
                        <a:rPr kumimoji="0" lang="en-US" sz="2400" kern="1200" dirty="0" smtClean="0">
                          <a:solidFill>
                            <a:schemeClr val="dk1"/>
                          </a:solidFill>
                          <a:latin typeface="TH Niramit AS" pitchFamily="2" charset="-34"/>
                          <a:ea typeface="+mn-ea"/>
                          <a:cs typeface="TH Niramit AS" pitchFamily="2" charset="-34"/>
                        </a:rPr>
                        <a:t>, </a:t>
                      </a:r>
                      <a:r>
                        <a:rPr kumimoji="0" lang="th-TH" sz="2400" kern="1200" dirty="0" smtClean="0">
                          <a:solidFill>
                            <a:schemeClr val="dk1"/>
                          </a:solidFill>
                          <a:latin typeface="TH Niramit AS" pitchFamily="2" charset="-34"/>
                          <a:ea typeface="+mn-ea"/>
                          <a:cs typeface="TH Niramit AS" pitchFamily="2" charset="-34"/>
                        </a:rPr>
                        <a:t>ผู้สื่อข่าว</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เสมียน</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ช่างแต่งบ้าน</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ช่างตัดเสื้อสตรี</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คนวาดภาพหรือออกแบบ</a:t>
                      </a:r>
                      <a:endParaRPr kumimoji="0" lang="en-US" sz="2400" kern="1200" dirty="0" smtClean="0">
                        <a:solidFill>
                          <a:schemeClr val="dk1"/>
                        </a:solidFill>
                        <a:latin typeface="TH Niramit AS" pitchFamily="2" charset="-34"/>
                        <a:ea typeface="+mn-ea"/>
                        <a:cs typeface="TH Niramit AS" pitchFamily="2" charset="-34"/>
                      </a:endParaRPr>
                    </a:p>
                    <a:p>
                      <a:r>
                        <a:rPr lang="th-TH" sz="2400" dirty="0" smtClean="0">
                          <a:latin typeface="TH Niramit AS" pitchFamily="2" charset="-34"/>
                          <a:cs typeface="TH Niramit AS" pitchFamily="2" charset="-34"/>
                        </a:rPr>
                        <a:t>คนขับรถ</a:t>
                      </a:r>
                    </a:p>
                  </a:txBody>
                  <a:tcPr/>
                </a:tc>
              </a:tr>
            </a:tbl>
          </a:graphicData>
        </a:graphic>
      </p:graphicFrame>
    </p:spTree>
  </p:cSld>
  <p:clrMapOvr>
    <a:masterClrMapping/>
  </p:clrMapOvr>
  <p:transition spd="slow">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pPr lvl="0"/>
            <a:r>
              <a:rPr lang="en-US" b="1" dirty="0"/>
              <a:t>The Official documents Example: </a:t>
            </a:r>
            <a:r>
              <a:rPr lang="th-TH" b="1" dirty="0"/>
              <a:t>ทะเบียนหย่า</a:t>
            </a:r>
            <a:endParaRPr lang="th-TH"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1196752"/>
            <a:ext cx="4044582" cy="5328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9097991"/>
      </p:ext>
    </p:extLst>
  </p:cSld>
  <p:clrMapOvr>
    <a:masterClrMapping/>
  </p:clrMapOvr>
  <p:transition spd="slow">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pPr lvl="0"/>
            <a:r>
              <a:rPr lang="en-US" b="1" dirty="0"/>
              <a:t>The Official documents Example: </a:t>
            </a:r>
            <a:r>
              <a:rPr lang="th-TH" b="1" dirty="0" err="1"/>
              <a:t>ทรานสคริป</a:t>
            </a:r>
            <a:endParaRPr lang="th-TH" dirty="0"/>
          </a:p>
        </p:txBody>
      </p:sp>
      <p:pic>
        <p:nvPicPr>
          <p:cNvPr id="5" name="รูปภาพ 4" descr="C:\Users\User\Documents\งานอังกฤษเพื่อการอาชีพ\ทรานสคริป.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3768" y="1340768"/>
            <a:ext cx="4176464" cy="5256584"/>
          </a:xfrm>
          <a:prstGeom prst="rect">
            <a:avLst/>
          </a:prstGeom>
          <a:noFill/>
          <a:ln>
            <a:noFill/>
          </a:ln>
        </p:spPr>
      </p:pic>
    </p:spTree>
    <p:extLst>
      <p:ext uri="{BB962C8B-B14F-4D97-AF65-F5344CB8AC3E}">
        <p14:creationId xmlns:p14="http://schemas.microsoft.com/office/powerpoint/2010/main" val="1249097991"/>
      </p:ext>
    </p:extLst>
  </p:cSld>
  <p:clrMapOvr>
    <a:masterClrMapping/>
  </p:clrMapOvr>
  <p:transition spd="slow">
    <p:wip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How </a:t>
            </a:r>
            <a:r>
              <a:rPr lang="en-US" dirty="0"/>
              <a:t>to get ready for work</a:t>
            </a:r>
            <a:endParaRPr lang="th-TH" dirty="0"/>
          </a:p>
        </p:txBody>
      </p:sp>
      <p:sp>
        <p:nvSpPr>
          <p:cNvPr id="3" name="ตัวยึดเนื้อหา 2"/>
          <p:cNvSpPr>
            <a:spLocks noGrp="1"/>
          </p:cNvSpPr>
          <p:nvPr>
            <p:ph idx="1"/>
          </p:nvPr>
        </p:nvSpPr>
        <p:spPr/>
        <p:txBody>
          <a:bodyPr>
            <a:normAutofit fontScale="92500" lnSpcReduction="10000"/>
          </a:bodyPr>
          <a:lstStyle/>
          <a:p>
            <a:pPr algn="just"/>
            <a:r>
              <a:rPr lang="en-US" dirty="0"/>
              <a:t>1.	Get Up nice and early. Get up early. Take a quick morning shower if needed. </a:t>
            </a:r>
          </a:p>
          <a:p>
            <a:pPr algn="just"/>
            <a:r>
              <a:rPr lang="en-US" dirty="0"/>
              <a:t>2.	Get Dressed. Get fully dressed, especially if you are going to work. Wear nice clothing. Don't wear house rags or dirty t-shirts. If you are a guy, consider wearing a nice black or white shirt with a tie, nice black pants with dark socks, and black shoes. If you are a lady, you should wear a dress with pants and pretty shoes. You can wear a t-shirt to work, but make sure the t-shirt has no stains</a:t>
            </a:r>
            <a:r>
              <a:rPr lang="en-US" dirty="0" smtClean="0"/>
              <a:t>.</a:t>
            </a:r>
            <a:endParaRPr lang="en-US" dirty="0"/>
          </a:p>
        </p:txBody>
      </p:sp>
    </p:spTree>
  </p:cSld>
  <p:clrMapOvr>
    <a:masterClrMapping/>
  </p:clrMapOvr>
  <p:transition spd="slow">
    <p:wip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How to get ready for work</a:t>
            </a:r>
            <a:endParaRPr lang="th-TH" dirty="0"/>
          </a:p>
        </p:txBody>
      </p:sp>
      <p:sp>
        <p:nvSpPr>
          <p:cNvPr id="3" name="ตัวยึดเนื้อหา 2"/>
          <p:cNvSpPr>
            <a:spLocks noGrp="1"/>
          </p:cNvSpPr>
          <p:nvPr>
            <p:ph idx="1"/>
          </p:nvPr>
        </p:nvSpPr>
        <p:spPr/>
        <p:txBody>
          <a:bodyPr>
            <a:normAutofit fontScale="92500" lnSpcReduction="10000"/>
          </a:bodyPr>
          <a:lstStyle/>
          <a:p>
            <a:pPr algn="just"/>
            <a:r>
              <a:rPr lang="en-US" dirty="0"/>
              <a:t>3.	Eat Something. Eat a good breakfast. Pop a piece of toast in the toaster and have at least three egg whites with your breakfast. Have a good breakfast with good carbs, good fats, and protein. The combination will keep you satisfied longer. A six ounce glass of orange juice is a good beverage to have with breakfast. However, it is full of sugar and should be drunk in moderation. Oatmeal, cereal, or is bananas are all good carbs to eat when you start your morning</a:t>
            </a:r>
            <a:r>
              <a:rPr lang="en-US" dirty="0" smtClean="0"/>
              <a:t>.</a:t>
            </a:r>
            <a:endParaRPr lang="en-US" dirty="0"/>
          </a:p>
        </p:txBody>
      </p:sp>
    </p:spTree>
  </p:cSld>
  <p:clrMapOvr>
    <a:masterClrMapping/>
  </p:clrMapOvr>
  <p:transition spd="slow">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How to get ready for work</a:t>
            </a:r>
            <a:endParaRPr lang="th-TH" dirty="0"/>
          </a:p>
        </p:txBody>
      </p:sp>
      <p:sp>
        <p:nvSpPr>
          <p:cNvPr id="3" name="ตัวยึดเนื้อหา 2"/>
          <p:cNvSpPr>
            <a:spLocks noGrp="1"/>
          </p:cNvSpPr>
          <p:nvPr>
            <p:ph idx="1"/>
          </p:nvPr>
        </p:nvSpPr>
        <p:spPr/>
        <p:txBody>
          <a:bodyPr>
            <a:normAutofit fontScale="85000" lnSpcReduction="10000"/>
          </a:bodyPr>
          <a:lstStyle/>
          <a:p>
            <a:pPr algn="just"/>
            <a:r>
              <a:rPr lang="en-US" dirty="0"/>
              <a:t>4.	 Brush Your Teeth after You Eat Breakfast. Brush them well. Take your time while brushing your teeth. There is no reason whatsoever to rush.</a:t>
            </a:r>
          </a:p>
          <a:p>
            <a:pPr algn="just"/>
            <a:r>
              <a:rPr lang="en-US" dirty="0"/>
              <a:t>5.	Brush Your Hair. You can't go to work if your hair is an enormous, static, mess. Brush your hair well, taking care to gently remove any knots or tangles in longer tresses. Don't rush.</a:t>
            </a:r>
          </a:p>
          <a:p>
            <a:pPr algn="just"/>
            <a:r>
              <a:rPr lang="en-US" dirty="0"/>
              <a:t>6.	Gather everything you need together. Gather your books, suitcases, or anything you need for work together, preferably the night before. Don't hurry, and make sure you have everything before you leave</a:t>
            </a:r>
            <a:r>
              <a:rPr lang="en-US" dirty="0" smtClean="0"/>
              <a:t>.</a:t>
            </a:r>
            <a:endParaRPr lang="en-US" dirty="0"/>
          </a:p>
        </p:txBody>
      </p:sp>
    </p:spTree>
  </p:cSld>
  <p:clrMapOvr>
    <a:masterClrMapping/>
  </p:clrMapOvr>
  <p:transition spd="slow">
    <p:wip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r>
              <a:rPr lang="en-US" dirty="0"/>
              <a:t>Arriving At The </a:t>
            </a:r>
            <a:r>
              <a:rPr lang="en-US" dirty="0" smtClean="0"/>
              <a:t>Office</a:t>
            </a:r>
            <a:endParaRPr lang="th-TH" dirty="0"/>
          </a:p>
        </p:txBody>
      </p:sp>
      <p:sp>
        <p:nvSpPr>
          <p:cNvPr id="3" name="ตัวยึดเนื้อหา 2"/>
          <p:cNvSpPr>
            <a:spLocks noGrp="1"/>
          </p:cNvSpPr>
          <p:nvPr>
            <p:ph idx="1"/>
          </p:nvPr>
        </p:nvSpPr>
        <p:spPr/>
        <p:txBody>
          <a:bodyPr>
            <a:normAutofit fontScale="85000" lnSpcReduction="20000"/>
          </a:bodyPr>
          <a:lstStyle/>
          <a:p>
            <a:pPr algn="just"/>
            <a:r>
              <a:rPr lang="en-US" dirty="0" smtClean="0"/>
              <a:t>Young </a:t>
            </a:r>
            <a:r>
              <a:rPr lang="en-US" dirty="0"/>
              <a:t>woman arriving at the office in the morning, looking at mail, drinking coffee.</a:t>
            </a:r>
          </a:p>
          <a:p>
            <a:pPr algn="just"/>
            <a:r>
              <a:rPr lang="en-US" dirty="0"/>
              <a:t>Going through Airport Security Smoothly 9 steps.</a:t>
            </a:r>
          </a:p>
          <a:p>
            <a:pPr algn="just"/>
            <a:r>
              <a:rPr lang="en-US" dirty="0"/>
              <a:t>1.	Be prepared. Before you get to the airport, take the necessary precautions to make your experience as simple as possible.</a:t>
            </a:r>
          </a:p>
          <a:p>
            <a:pPr algn="just"/>
            <a:r>
              <a:rPr lang="en-US" dirty="0"/>
              <a:t>-Wear practical shoes. Slip-on shoes will be easier to remove quickly. Of course, make sure they are comfortable enough for standing in long security lines.</a:t>
            </a:r>
          </a:p>
          <a:p>
            <a:pPr algn="just"/>
            <a:r>
              <a:rPr lang="en-US" dirty="0"/>
              <a:t>-Avoid metallic clothing or accessories, as you will have to remove these before going through a metal detector. The same goes for metal items in your pockets</a:t>
            </a:r>
            <a:r>
              <a:rPr lang="en-US" dirty="0" smtClean="0"/>
              <a:t>.</a:t>
            </a:r>
            <a:endParaRPr lang="en-US" dirty="0"/>
          </a:p>
        </p:txBody>
      </p:sp>
    </p:spTree>
  </p:cSld>
  <p:clrMapOvr>
    <a:masterClrMapping/>
  </p:clrMapOvr>
  <p:transition spd="slow">
    <p:wip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Arriving At The Office</a:t>
            </a:r>
            <a:endParaRPr lang="th-TH" dirty="0"/>
          </a:p>
        </p:txBody>
      </p:sp>
      <p:sp>
        <p:nvSpPr>
          <p:cNvPr id="3" name="ตัวยึดเนื้อหา 2"/>
          <p:cNvSpPr>
            <a:spLocks noGrp="1"/>
          </p:cNvSpPr>
          <p:nvPr>
            <p:ph idx="1"/>
          </p:nvPr>
        </p:nvSpPr>
        <p:spPr/>
        <p:txBody>
          <a:bodyPr>
            <a:normAutofit fontScale="77500" lnSpcReduction="20000"/>
          </a:bodyPr>
          <a:lstStyle/>
          <a:p>
            <a:pPr algn="just"/>
            <a:r>
              <a:rPr lang="en-US" dirty="0"/>
              <a:t>-Package liquids and gels appropriately. All liquids in your carry-on bag must be in bottles of three ounces or less, and all these bottles must then be placed in a clear, quart-size, zip-style plastic bag. There are a few exceptions to this rule, including milk for infants and liquid medications, but be sure to check before you pack anything. </a:t>
            </a:r>
          </a:p>
          <a:p>
            <a:pPr algn="just"/>
            <a:r>
              <a:rPr lang="en-US" dirty="0"/>
              <a:t>- Pack your belongings in an organized way, so that if there is a problem, they can open your bag, check things out and move on.</a:t>
            </a:r>
          </a:p>
          <a:p>
            <a:pPr algn="just"/>
            <a:r>
              <a:rPr lang="en-US" dirty="0"/>
              <a:t>- Avoid contraband. Check beforehand to make sure that anything you will bring along, whether in your checked luggage or your carry-on, is allowed on the plane. Otherwise, you may be forced to throw away these items or even face questioning or prosecution.</a:t>
            </a:r>
          </a:p>
          <a:p>
            <a:pPr algn="just"/>
            <a:endParaRPr lang="th-TH" dirty="0"/>
          </a:p>
        </p:txBody>
      </p:sp>
    </p:spTree>
  </p:cSld>
  <p:clrMapOvr>
    <a:masterClrMapping/>
  </p:clrMapOvr>
  <p:transition spd="slow">
    <p:wip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Arriving At The Office</a:t>
            </a:r>
            <a:endParaRPr lang="th-TH" dirty="0"/>
          </a:p>
        </p:txBody>
      </p:sp>
      <p:sp>
        <p:nvSpPr>
          <p:cNvPr id="3" name="ตัวแทนเนื้อหา 2"/>
          <p:cNvSpPr>
            <a:spLocks noGrp="1"/>
          </p:cNvSpPr>
          <p:nvPr>
            <p:ph idx="1"/>
          </p:nvPr>
        </p:nvSpPr>
        <p:spPr/>
        <p:txBody>
          <a:bodyPr>
            <a:normAutofit fontScale="70000" lnSpcReduction="20000"/>
          </a:bodyPr>
          <a:lstStyle/>
          <a:p>
            <a:pPr algn="just"/>
            <a:r>
              <a:rPr lang="en-US" dirty="0"/>
              <a:t>2.	Make sure you have your boarding pass and Photo ID (driver's </a:t>
            </a:r>
            <a:r>
              <a:rPr lang="en-US" dirty="0" smtClean="0"/>
              <a:t>license </a:t>
            </a:r>
            <a:r>
              <a:rPr lang="en-US" dirty="0"/>
              <a:t>or passport) in your hand or pocket before you get in the security line. The line, although long at times, can move quickly, and seasoned travelers can get irritated with anyone that holds up the line digging for the necessary papers.</a:t>
            </a:r>
          </a:p>
          <a:p>
            <a:pPr algn="just"/>
            <a:r>
              <a:rPr lang="en-US" dirty="0"/>
              <a:t>3.	Pay close attention to directions while you wait in line. It pays to see what other passengers forget.</a:t>
            </a:r>
          </a:p>
          <a:p>
            <a:pPr algn="just"/>
            <a:r>
              <a:rPr lang="en-US" dirty="0"/>
              <a:t>4.	Put your boarding pass and ID away as soon as they have been checked. Keep your boarding pass in a pocket, as it will be screened again, but put your ID back into your bag to keep it secure.</a:t>
            </a:r>
          </a:p>
          <a:p>
            <a:pPr algn="just"/>
            <a:r>
              <a:rPr lang="en-US" dirty="0"/>
              <a:t>5.	Remove the necessary items from your carry-on as soon as you get to the belt, placing these items, along with your carry-on, directly on the belt or in the provided bins. Most airports require that you remove the plastic bag full of liquids and your laptop from your carry-on bag, but be sure to follow instructions</a:t>
            </a:r>
            <a:r>
              <a:rPr lang="en-US" dirty="0" smtClean="0"/>
              <a:t>.</a:t>
            </a:r>
            <a:endParaRPr lang="en-US" dirty="0"/>
          </a:p>
        </p:txBody>
      </p:sp>
    </p:spTree>
    <p:extLst>
      <p:ext uri="{BB962C8B-B14F-4D97-AF65-F5344CB8AC3E}">
        <p14:creationId xmlns:p14="http://schemas.microsoft.com/office/powerpoint/2010/main" val="2269652884"/>
      </p:ext>
    </p:extLst>
  </p:cSld>
  <p:clrMapOvr>
    <a:masterClrMapping/>
  </p:clrMapOvr>
  <p:transition spd="slow">
    <p:wip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Arriving At The Office</a:t>
            </a:r>
            <a:endParaRPr lang="th-TH" dirty="0"/>
          </a:p>
        </p:txBody>
      </p:sp>
      <p:sp>
        <p:nvSpPr>
          <p:cNvPr id="3" name="ตัวแทนเนื้อหา 2"/>
          <p:cNvSpPr>
            <a:spLocks noGrp="1"/>
          </p:cNvSpPr>
          <p:nvPr>
            <p:ph idx="1"/>
          </p:nvPr>
        </p:nvSpPr>
        <p:spPr/>
        <p:txBody>
          <a:bodyPr>
            <a:normAutofit fontScale="62500" lnSpcReduction="20000"/>
          </a:bodyPr>
          <a:lstStyle/>
          <a:p>
            <a:pPr algn="just"/>
            <a:r>
              <a:rPr lang="en-US" dirty="0"/>
              <a:t>6.	Make removing your shoes easy. The TSA requires passengers to remove their shoes when passing through the metal detector. There is not much room to squat down. People will try to pass around you and benches are inconveniently far from your bags. Wear shoes that you can slip off without bending down or undo your laces before getting in line and tuck them into your shoe. This way you will be able to slip them off easily to be place on the X-ray belt.</a:t>
            </a:r>
          </a:p>
          <a:p>
            <a:pPr algn="just"/>
            <a:r>
              <a:rPr lang="en-US" dirty="0"/>
              <a:t>7.	Remove all necessary clothing and accessories from your body. Take off any metal objects, as well as jackets and hats, depending on the airport.</a:t>
            </a:r>
          </a:p>
          <a:p>
            <a:pPr algn="just"/>
            <a:r>
              <a:rPr lang="en-US" dirty="0"/>
              <a:t>8.	Step through the metal detector after an employee of the airport has waved you through. If you are selected for additional screening, comply immediately and politely.</a:t>
            </a:r>
          </a:p>
          <a:p>
            <a:pPr algn="just"/>
            <a:r>
              <a:rPr lang="en-US" dirty="0"/>
              <a:t>9.	Collect your belongings and put them away. Making sure you have everything you need, leave the security area quickly, making way for the other passengers. </a:t>
            </a:r>
          </a:p>
        </p:txBody>
      </p:sp>
    </p:spTree>
    <p:extLst>
      <p:ext uri="{BB962C8B-B14F-4D97-AF65-F5344CB8AC3E}">
        <p14:creationId xmlns:p14="http://schemas.microsoft.com/office/powerpoint/2010/main" val="2018715107"/>
      </p:ext>
    </p:extLst>
  </p:cSld>
  <p:clrMapOvr>
    <a:masterClrMapping/>
  </p:clrMapOvr>
  <p:transition spd="slow">
    <p:wip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r>
              <a:rPr lang="en-US" dirty="0"/>
              <a:t>Reporting for </a:t>
            </a:r>
            <a:r>
              <a:rPr lang="en-US" dirty="0" smtClean="0"/>
              <a:t>Work</a:t>
            </a:r>
            <a:endParaRPr lang="th-TH" dirty="0"/>
          </a:p>
        </p:txBody>
      </p:sp>
      <p:sp>
        <p:nvSpPr>
          <p:cNvPr id="3" name="ตัวแทนเนื้อหา 2"/>
          <p:cNvSpPr>
            <a:spLocks noGrp="1"/>
          </p:cNvSpPr>
          <p:nvPr>
            <p:ph idx="1"/>
          </p:nvPr>
        </p:nvSpPr>
        <p:spPr/>
        <p:txBody>
          <a:bodyPr>
            <a:normAutofit fontScale="92500"/>
          </a:bodyPr>
          <a:lstStyle/>
          <a:p>
            <a:pPr algn="just"/>
            <a:r>
              <a:rPr lang="en-US" dirty="0" smtClean="0"/>
              <a:t>The </a:t>
            </a:r>
            <a:r>
              <a:rPr lang="en-US" dirty="0"/>
              <a:t>report on work status allows you to display the work status codes for a set of given criteria.</a:t>
            </a:r>
          </a:p>
          <a:p>
            <a:pPr algn="just"/>
            <a:r>
              <a:rPr lang="en-US" dirty="0"/>
              <a:t>You can filter the report to the specific region of the cube for which you want to get the work state. The report on work status allows you to display the work status codes for a set of given criteria.</a:t>
            </a:r>
          </a:p>
          <a:p>
            <a:pPr algn="just"/>
            <a:r>
              <a:rPr lang="en-US" dirty="0"/>
              <a:t>You can filter the report to the specific region of the cube for which you want to get the work state.</a:t>
            </a:r>
          </a:p>
          <a:p>
            <a:pPr algn="just"/>
            <a:endParaRPr lang="th-TH" dirty="0"/>
          </a:p>
        </p:txBody>
      </p:sp>
    </p:spTree>
    <p:extLst>
      <p:ext uri="{BB962C8B-B14F-4D97-AF65-F5344CB8AC3E}">
        <p14:creationId xmlns:p14="http://schemas.microsoft.com/office/powerpoint/2010/main" val="404795531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Business Term</a:t>
            </a:r>
            <a:endParaRPr lang="th-TH" dirty="0"/>
          </a:p>
        </p:txBody>
      </p:sp>
      <p:graphicFrame>
        <p:nvGraphicFramePr>
          <p:cNvPr id="4" name="ตัวยึดเนื้อหา 3"/>
          <p:cNvGraphicFramePr>
            <a:graphicFrameLocks noGrp="1"/>
          </p:cNvGraphicFramePr>
          <p:nvPr>
            <p:ph idx="1"/>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r>
                        <a:rPr kumimoji="0" lang="en-US" sz="2400" kern="1200" dirty="0" smtClean="0">
                          <a:solidFill>
                            <a:schemeClr val="dk1"/>
                          </a:solidFill>
                          <a:latin typeface="TH Niramit AS" pitchFamily="2" charset="-34"/>
                          <a:ea typeface="+mn-ea"/>
                          <a:cs typeface="TH Niramit AS" pitchFamily="2" charset="-34"/>
                        </a:rPr>
                        <a:t>Hair-dresser </a:t>
                      </a:r>
                    </a:p>
                    <a:p>
                      <a:r>
                        <a:rPr kumimoji="0" lang="en-US" sz="2400" kern="1200" dirty="0" smtClean="0">
                          <a:solidFill>
                            <a:schemeClr val="dk1"/>
                          </a:solidFill>
                          <a:latin typeface="TH Niramit AS" pitchFamily="2" charset="-34"/>
                          <a:ea typeface="+mn-ea"/>
                          <a:cs typeface="TH Niramit AS" pitchFamily="2" charset="-34"/>
                        </a:rPr>
                        <a:t>Inspector</a:t>
                      </a:r>
                    </a:p>
                    <a:p>
                      <a:r>
                        <a:rPr kumimoji="0" lang="en-US" sz="2400" kern="1200" dirty="0" smtClean="0">
                          <a:solidFill>
                            <a:schemeClr val="dk1"/>
                          </a:solidFill>
                          <a:latin typeface="TH Niramit AS" pitchFamily="2" charset="-34"/>
                          <a:ea typeface="+mn-ea"/>
                          <a:cs typeface="TH Niramit AS" pitchFamily="2" charset="-34"/>
                        </a:rPr>
                        <a:t>Interpreter </a:t>
                      </a:r>
                    </a:p>
                    <a:p>
                      <a:r>
                        <a:rPr kumimoji="0" lang="en-US" sz="2400" kern="1200" dirty="0" smtClean="0">
                          <a:solidFill>
                            <a:schemeClr val="dk1"/>
                          </a:solidFill>
                          <a:latin typeface="TH Niramit AS" pitchFamily="2" charset="-34"/>
                          <a:ea typeface="+mn-ea"/>
                          <a:cs typeface="TH Niramit AS" pitchFamily="2" charset="-34"/>
                        </a:rPr>
                        <a:t>Gardener</a:t>
                      </a:r>
                    </a:p>
                    <a:p>
                      <a:r>
                        <a:rPr kumimoji="0" lang="en-US" sz="2400" kern="1200" dirty="0" smtClean="0">
                          <a:solidFill>
                            <a:schemeClr val="dk1"/>
                          </a:solidFill>
                          <a:latin typeface="TH Niramit AS" pitchFamily="2" charset="-34"/>
                          <a:ea typeface="+mn-ea"/>
                          <a:cs typeface="TH Niramit AS" pitchFamily="2" charset="-34"/>
                        </a:rPr>
                        <a:t>Geographer </a:t>
                      </a:r>
                    </a:p>
                    <a:p>
                      <a:r>
                        <a:rPr kumimoji="0" lang="en-US" sz="2400" kern="1200" dirty="0" smtClean="0">
                          <a:solidFill>
                            <a:schemeClr val="dk1"/>
                          </a:solidFill>
                          <a:latin typeface="TH Niramit AS" pitchFamily="2" charset="-34"/>
                          <a:ea typeface="+mn-ea"/>
                          <a:cs typeface="TH Niramit AS" pitchFamily="2" charset="-34"/>
                        </a:rPr>
                        <a:t>Government officer</a:t>
                      </a:r>
                    </a:p>
                    <a:p>
                      <a:r>
                        <a:rPr kumimoji="0" lang="en-US" sz="2400" kern="1200" dirty="0" smtClean="0">
                          <a:solidFill>
                            <a:schemeClr val="dk1"/>
                          </a:solidFill>
                          <a:latin typeface="TH Niramit AS" pitchFamily="2" charset="-34"/>
                          <a:ea typeface="+mn-ea"/>
                          <a:cs typeface="TH Niramit AS" pitchFamily="2" charset="-34"/>
                        </a:rPr>
                        <a:t>Graphic designer </a:t>
                      </a:r>
                    </a:p>
                    <a:p>
                      <a:r>
                        <a:rPr kumimoji="0" lang="en-US" sz="2400" kern="1200" dirty="0" smtClean="0">
                          <a:solidFill>
                            <a:schemeClr val="dk1"/>
                          </a:solidFill>
                          <a:latin typeface="TH Niramit AS" pitchFamily="2" charset="-34"/>
                          <a:ea typeface="+mn-ea"/>
                          <a:cs typeface="TH Niramit AS" pitchFamily="2" charset="-34"/>
                        </a:rPr>
                        <a:t>Guide</a:t>
                      </a:r>
                    </a:p>
                    <a:p>
                      <a:r>
                        <a:rPr kumimoji="0" lang="en-US" sz="2400" kern="1200" dirty="0" smtClean="0">
                          <a:solidFill>
                            <a:schemeClr val="dk1"/>
                          </a:solidFill>
                          <a:latin typeface="TH Niramit AS" pitchFamily="2" charset="-34"/>
                          <a:ea typeface="+mn-ea"/>
                          <a:cs typeface="TH Niramit AS" pitchFamily="2" charset="-34"/>
                        </a:rPr>
                        <a:t>Shop keeper </a:t>
                      </a:r>
                    </a:p>
                    <a:p>
                      <a:r>
                        <a:rPr kumimoji="0" lang="en-US" sz="2400" kern="1200" dirty="0" smtClean="0">
                          <a:solidFill>
                            <a:schemeClr val="dk1"/>
                          </a:solidFill>
                          <a:latin typeface="TH Niramit AS" pitchFamily="2" charset="-34"/>
                          <a:ea typeface="+mn-ea"/>
                          <a:cs typeface="TH Niramit AS" pitchFamily="2" charset="-34"/>
                        </a:rPr>
                        <a:t>Supervisor</a:t>
                      </a:r>
                    </a:p>
                    <a:p>
                      <a:r>
                        <a:rPr kumimoji="0" lang="en-US" sz="2400" kern="1200" dirty="0" smtClean="0">
                          <a:solidFill>
                            <a:schemeClr val="dk1"/>
                          </a:solidFill>
                          <a:latin typeface="TH Niramit AS" pitchFamily="2" charset="-34"/>
                          <a:ea typeface="+mn-ea"/>
                          <a:cs typeface="TH Niramit AS" pitchFamily="2" charset="-34"/>
                        </a:rPr>
                        <a:t>Surveyor</a:t>
                      </a:r>
                    </a:p>
                    <a:p>
                      <a:r>
                        <a:rPr kumimoji="0" lang="en-US" sz="2400" kern="1200" dirty="0" smtClean="0">
                          <a:solidFill>
                            <a:schemeClr val="dk1"/>
                          </a:solidFill>
                          <a:latin typeface="TH Niramit AS" pitchFamily="2" charset="-34"/>
                          <a:ea typeface="+mn-ea"/>
                          <a:cs typeface="TH Niramit AS" pitchFamily="2" charset="-34"/>
                        </a:rPr>
                        <a:t>Sport man </a:t>
                      </a:r>
                      <a:endParaRPr lang="th-TH" sz="2400" dirty="0">
                        <a:latin typeface="TH Niramit AS" pitchFamily="2" charset="-34"/>
                        <a:cs typeface="TH Niramit AS" pitchFamily="2" charset="-34"/>
                      </a:endParaRPr>
                    </a:p>
                  </a:txBody>
                  <a:tcPr/>
                </a:tc>
                <a:tc>
                  <a:txBody>
                    <a:bodyPr/>
                    <a:lstStyle/>
                    <a:p>
                      <a:r>
                        <a:rPr kumimoji="0" lang="th-TH" sz="2400" kern="1200" dirty="0" smtClean="0">
                          <a:solidFill>
                            <a:schemeClr val="dk1"/>
                          </a:solidFill>
                          <a:latin typeface="TH Niramit AS" pitchFamily="2" charset="-34"/>
                          <a:ea typeface="+mn-ea"/>
                          <a:cs typeface="TH Niramit AS" pitchFamily="2" charset="-34"/>
                        </a:rPr>
                        <a:t>ช่างแต่งผมสตรี</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ผู้ตรวจการ</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ล่าม</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คนทำสวน</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นักภูมิศาสตร์</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ข้าราชการ</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นักออกแบบ</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มัคคุเทศก์</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เจ้าของร้าน</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ผู้ตรวจการ</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ช่างสำรวจ</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นักกีฬา</a:t>
                      </a:r>
                      <a:endParaRPr lang="th-TH" sz="2400" dirty="0">
                        <a:latin typeface="TH Niramit AS" pitchFamily="2" charset="-34"/>
                        <a:cs typeface="TH Niramit AS" pitchFamily="2" charset="-34"/>
                      </a:endParaRPr>
                    </a:p>
                  </a:txBody>
                  <a:tcPr/>
                </a:tc>
              </a:tr>
            </a:tbl>
          </a:graphicData>
        </a:graphic>
      </p:graphicFrame>
    </p:spTree>
  </p:cSld>
  <p:clrMapOvr>
    <a:masterClrMapping/>
  </p:clrMapOvr>
  <p:transition spd="slow">
    <p:wip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r>
              <a:rPr lang="en-US" dirty="0" smtClean="0"/>
              <a:t>Features</a:t>
            </a:r>
            <a:endParaRPr lang="th-TH" dirty="0"/>
          </a:p>
        </p:txBody>
      </p:sp>
      <p:sp>
        <p:nvSpPr>
          <p:cNvPr id="3" name="ตัวแทนเนื้อหา 2"/>
          <p:cNvSpPr>
            <a:spLocks noGrp="1"/>
          </p:cNvSpPr>
          <p:nvPr>
            <p:ph idx="1"/>
          </p:nvPr>
        </p:nvSpPr>
        <p:spPr/>
        <p:txBody>
          <a:bodyPr>
            <a:normAutofit fontScale="92500" lnSpcReduction="20000"/>
          </a:bodyPr>
          <a:lstStyle/>
          <a:p>
            <a:pPr algn="just"/>
            <a:r>
              <a:rPr lang="en-US" dirty="0" smtClean="0"/>
              <a:t>You </a:t>
            </a:r>
            <a:r>
              <a:rPr lang="en-US" dirty="0"/>
              <a:t>specify report parameters, which include start date and time, end date and time, and member values for the dimensions that track work status.</a:t>
            </a:r>
          </a:p>
          <a:p>
            <a:pPr algn="just"/>
            <a:r>
              <a:rPr lang="en-US" dirty="0"/>
              <a:t>The work status report shows Data State, which is the current work state for the data. It tells you the current stage of the data in the overall approval process.</a:t>
            </a:r>
          </a:p>
          <a:p>
            <a:pPr algn="just"/>
            <a:r>
              <a:rPr lang="en-US" dirty="0"/>
              <a:t>It also shows the dimensions for which you define work status as being applicable. There can be three to five dimensions (the report adjusts dynamically based on the active application</a:t>
            </a:r>
            <a:r>
              <a:rPr lang="en-US" dirty="0" smtClean="0"/>
              <a:t>).</a:t>
            </a:r>
            <a:endParaRPr lang="en-US" dirty="0"/>
          </a:p>
        </p:txBody>
      </p:sp>
    </p:spTree>
    <p:extLst>
      <p:ext uri="{BB962C8B-B14F-4D97-AF65-F5344CB8AC3E}">
        <p14:creationId xmlns:p14="http://schemas.microsoft.com/office/powerpoint/2010/main" val="461949747"/>
      </p:ext>
    </p:extLst>
  </p:cSld>
  <p:clrMapOvr>
    <a:masterClrMapping/>
  </p:clrMapOvr>
  <p:transition spd="slow">
    <p:wip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r>
              <a:rPr lang="en-US" dirty="0" smtClean="0"/>
              <a:t>Activities</a:t>
            </a:r>
            <a:endParaRPr lang="th-TH" dirty="0"/>
          </a:p>
        </p:txBody>
      </p:sp>
      <p:sp>
        <p:nvSpPr>
          <p:cNvPr id="3" name="ตัวแทนเนื้อหา 2"/>
          <p:cNvSpPr>
            <a:spLocks noGrp="1"/>
          </p:cNvSpPr>
          <p:nvPr>
            <p:ph idx="1"/>
          </p:nvPr>
        </p:nvSpPr>
        <p:spPr/>
        <p:txBody>
          <a:bodyPr/>
          <a:lstStyle/>
          <a:p>
            <a:pPr algn="just"/>
            <a:r>
              <a:rPr lang="en-US" dirty="0" smtClean="0"/>
              <a:t>To </a:t>
            </a:r>
            <a:r>
              <a:rPr lang="en-US" dirty="0"/>
              <a:t>run the Work Status report, choose   Launch BPC System Reports   Work status Report   in the Application Reports section of the action pane.</a:t>
            </a:r>
          </a:p>
          <a:p>
            <a:pPr algn="just"/>
            <a:endParaRPr lang="th-TH" dirty="0"/>
          </a:p>
        </p:txBody>
      </p:sp>
    </p:spTree>
    <p:extLst>
      <p:ext uri="{BB962C8B-B14F-4D97-AF65-F5344CB8AC3E}">
        <p14:creationId xmlns:p14="http://schemas.microsoft.com/office/powerpoint/2010/main" val="542339501"/>
      </p:ext>
    </p:extLst>
  </p:cSld>
  <p:clrMapOvr>
    <a:masterClrMapping/>
  </p:clrMapOvr>
  <p:transition spd="slow">
    <p:wip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r>
              <a:rPr lang="en-US" dirty="0" smtClean="0"/>
              <a:t>Features</a:t>
            </a:r>
            <a:endParaRPr lang="th-TH" dirty="0"/>
          </a:p>
        </p:txBody>
      </p:sp>
      <p:sp>
        <p:nvSpPr>
          <p:cNvPr id="3" name="ตัวแทนเนื้อหา 2"/>
          <p:cNvSpPr>
            <a:spLocks noGrp="1"/>
          </p:cNvSpPr>
          <p:nvPr>
            <p:ph idx="1"/>
          </p:nvPr>
        </p:nvSpPr>
        <p:spPr/>
        <p:txBody>
          <a:bodyPr>
            <a:normAutofit fontScale="92500" lnSpcReduction="20000"/>
          </a:bodyPr>
          <a:lstStyle/>
          <a:p>
            <a:pPr algn="just"/>
            <a:r>
              <a:rPr lang="en-US" dirty="0" smtClean="0"/>
              <a:t>You </a:t>
            </a:r>
            <a:r>
              <a:rPr lang="en-US" dirty="0"/>
              <a:t>specify report parameters, which include start date and time, end date and time, and member values for the dimensions that track work status.</a:t>
            </a:r>
          </a:p>
          <a:p>
            <a:pPr algn="just"/>
            <a:r>
              <a:rPr lang="en-US" dirty="0"/>
              <a:t>The work status report shows Data State, which is the current work state for the data. It tells you the current stage of the data in the overall approval process.</a:t>
            </a:r>
          </a:p>
          <a:p>
            <a:pPr algn="just"/>
            <a:r>
              <a:rPr lang="en-US" dirty="0"/>
              <a:t>It also shows the dimensions for which you define work status as being applicable. There can be three to five dimensions (the report adjusts dynamically based on the active application</a:t>
            </a:r>
            <a:r>
              <a:rPr lang="en-US" dirty="0" smtClean="0"/>
              <a:t>).</a:t>
            </a:r>
            <a:endParaRPr lang="en-US" dirty="0"/>
          </a:p>
        </p:txBody>
      </p:sp>
    </p:spTree>
    <p:extLst>
      <p:ext uri="{BB962C8B-B14F-4D97-AF65-F5344CB8AC3E}">
        <p14:creationId xmlns:p14="http://schemas.microsoft.com/office/powerpoint/2010/main" val="443195360"/>
      </p:ext>
    </p:extLst>
  </p:cSld>
  <p:clrMapOvr>
    <a:masterClrMapping/>
  </p:clrMapOvr>
  <p:transition spd="slow">
    <p:wip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r>
              <a:rPr lang="en-US" dirty="0" smtClean="0"/>
              <a:t>Activities</a:t>
            </a:r>
            <a:endParaRPr lang="th-TH" dirty="0"/>
          </a:p>
        </p:txBody>
      </p:sp>
      <p:sp>
        <p:nvSpPr>
          <p:cNvPr id="3" name="ตัวแทนเนื้อหา 2"/>
          <p:cNvSpPr>
            <a:spLocks noGrp="1"/>
          </p:cNvSpPr>
          <p:nvPr>
            <p:ph idx="1"/>
          </p:nvPr>
        </p:nvSpPr>
        <p:spPr/>
        <p:txBody>
          <a:bodyPr/>
          <a:lstStyle/>
          <a:p>
            <a:pPr algn="just"/>
            <a:r>
              <a:rPr lang="en-US" dirty="0" smtClean="0"/>
              <a:t>To </a:t>
            </a:r>
            <a:r>
              <a:rPr lang="en-US" dirty="0"/>
              <a:t>run the Work Status report, choose   Launch BPC System Reports   Work status Report   in the Application Reports section of the action pane.</a:t>
            </a:r>
          </a:p>
          <a:p>
            <a:pPr algn="just"/>
            <a:endParaRPr lang="th-TH" dirty="0"/>
          </a:p>
        </p:txBody>
      </p:sp>
    </p:spTree>
    <p:extLst>
      <p:ext uri="{BB962C8B-B14F-4D97-AF65-F5344CB8AC3E}">
        <p14:creationId xmlns:p14="http://schemas.microsoft.com/office/powerpoint/2010/main" val="1645411615"/>
      </p:ext>
    </p:extLst>
  </p:cSld>
  <p:clrMapOvr>
    <a:masterClrMapping/>
  </p:clrMapOvr>
  <p:transition spd="slow">
    <p:wip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b="1" dirty="0"/>
              <a:t>Planning Your Day – Scheduling</a:t>
            </a:r>
            <a:r>
              <a:rPr lang="en-US" dirty="0"/>
              <a:t/>
            </a:r>
            <a:br>
              <a:rPr lang="en-US" dirty="0"/>
            </a:br>
            <a:r>
              <a:rPr lang="en-US" b="1" dirty="0"/>
              <a:t>How  to Schedule your day. 8 </a:t>
            </a:r>
            <a:r>
              <a:rPr lang="en-US" b="1" dirty="0" smtClean="0"/>
              <a:t>Step</a:t>
            </a:r>
            <a:endParaRPr lang="th-TH" dirty="0"/>
          </a:p>
        </p:txBody>
      </p:sp>
      <p:sp>
        <p:nvSpPr>
          <p:cNvPr id="3" name="ตัวแทนเนื้อหา 2"/>
          <p:cNvSpPr>
            <a:spLocks noGrp="1"/>
          </p:cNvSpPr>
          <p:nvPr>
            <p:ph idx="1"/>
          </p:nvPr>
        </p:nvSpPr>
        <p:spPr/>
        <p:txBody>
          <a:bodyPr>
            <a:normAutofit fontScale="85000" lnSpcReduction="10000"/>
          </a:bodyPr>
          <a:lstStyle/>
          <a:p>
            <a:pPr algn="just"/>
            <a:r>
              <a:rPr lang="en-US" dirty="0" smtClean="0"/>
              <a:t>Keeping </a:t>
            </a:r>
            <a:r>
              <a:rPr lang="en-US" dirty="0"/>
              <a:t>a schedule will help manage your time more efficiently. You can get more done and are less likely to forget tasks or become sidetracked. Here's how you can get started keeping a daily schedule and planning your time.</a:t>
            </a:r>
          </a:p>
          <a:p>
            <a:pPr algn="just"/>
            <a:r>
              <a:rPr lang="en-US" dirty="0"/>
              <a:t>1.	Purchase a calendar with the appropriate space for you to list your tasks. Some calendars offer weekly, daily, hourly breakouts. A notebook can also be used.</a:t>
            </a:r>
          </a:p>
          <a:p>
            <a:pPr algn="just"/>
            <a:r>
              <a:rPr lang="en-US" dirty="0"/>
              <a:t>2.	Prioritize your tasks and allow necessary time to complete each task. Remember to include travel time</a:t>
            </a:r>
            <a:r>
              <a:rPr lang="en-US" dirty="0" smtClean="0"/>
              <a:t>.</a:t>
            </a:r>
            <a:endParaRPr lang="en-US" dirty="0"/>
          </a:p>
        </p:txBody>
      </p:sp>
    </p:spTree>
    <p:extLst>
      <p:ext uri="{BB962C8B-B14F-4D97-AF65-F5344CB8AC3E}">
        <p14:creationId xmlns:p14="http://schemas.microsoft.com/office/powerpoint/2010/main" val="4137737197"/>
      </p:ext>
    </p:extLst>
  </p:cSld>
  <p:clrMapOvr>
    <a:masterClrMapping/>
  </p:clrMapOvr>
  <p:transition spd="slow">
    <p:wip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b="1" dirty="0"/>
              <a:t>Planning Your Day – Scheduling</a:t>
            </a:r>
            <a:r>
              <a:rPr lang="en-US" dirty="0"/>
              <a:t/>
            </a:r>
            <a:br>
              <a:rPr lang="en-US" dirty="0"/>
            </a:br>
            <a:r>
              <a:rPr lang="en-US" b="1" dirty="0"/>
              <a:t>How  to Schedule your day. 8 Step</a:t>
            </a:r>
            <a:endParaRPr lang="th-TH" dirty="0"/>
          </a:p>
        </p:txBody>
      </p:sp>
      <p:sp>
        <p:nvSpPr>
          <p:cNvPr id="3" name="ตัวแทนเนื้อหา 2"/>
          <p:cNvSpPr>
            <a:spLocks noGrp="1"/>
          </p:cNvSpPr>
          <p:nvPr>
            <p:ph idx="1"/>
          </p:nvPr>
        </p:nvSpPr>
        <p:spPr/>
        <p:txBody>
          <a:bodyPr>
            <a:normAutofit fontScale="77500" lnSpcReduction="20000"/>
          </a:bodyPr>
          <a:lstStyle/>
          <a:p>
            <a:pPr algn="just"/>
            <a:r>
              <a:rPr lang="en-US" dirty="0"/>
              <a:t>3.	Try to complete your task in order of priority. You can go through your list and write "A" next to important items that must be done first today, "B" next to items that must be done before tomorrow, "C" next to items that must be done this week, delegated or started. Choose a priority system that fits you.</a:t>
            </a:r>
          </a:p>
          <a:p>
            <a:pPr algn="just"/>
            <a:r>
              <a:rPr lang="en-US" dirty="0"/>
              <a:t>4.	Stick to your schedule and move flexible items to another day should an emergency arise.</a:t>
            </a:r>
          </a:p>
          <a:p>
            <a:pPr algn="just"/>
            <a:r>
              <a:rPr lang="en-US" dirty="0"/>
              <a:t>5.	Check off tasks that are complete with a check mark. You can make another notation next to items that must get postponed or can wait for tomorrow, have been canceled or that you've delegated (with the name of who is taking care of it).</a:t>
            </a:r>
          </a:p>
          <a:p>
            <a:pPr algn="just"/>
            <a:endParaRPr lang="th-TH" dirty="0"/>
          </a:p>
          <a:p>
            <a:pPr algn="just"/>
            <a:endParaRPr lang="th-TH" dirty="0"/>
          </a:p>
        </p:txBody>
      </p:sp>
    </p:spTree>
    <p:extLst>
      <p:ext uri="{BB962C8B-B14F-4D97-AF65-F5344CB8AC3E}">
        <p14:creationId xmlns:p14="http://schemas.microsoft.com/office/powerpoint/2010/main" val="191489255"/>
      </p:ext>
    </p:extLst>
  </p:cSld>
  <p:clrMapOvr>
    <a:masterClrMapping/>
  </p:clrMapOvr>
  <p:transition spd="slow">
    <p:wip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b="1" dirty="0"/>
              <a:t>Planning Your Day – Scheduling</a:t>
            </a:r>
            <a:r>
              <a:rPr lang="en-US" dirty="0"/>
              <a:t/>
            </a:r>
            <a:br>
              <a:rPr lang="en-US" dirty="0"/>
            </a:br>
            <a:r>
              <a:rPr lang="en-US" b="1" dirty="0"/>
              <a:t>How  to Schedule your day. 8 Step</a:t>
            </a:r>
            <a:endParaRPr lang="th-TH" dirty="0"/>
          </a:p>
        </p:txBody>
      </p:sp>
      <p:sp>
        <p:nvSpPr>
          <p:cNvPr id="3" name="ตัวแทนเนื้อหา 2"/>
          <p:cNvSpPr>
            <a:spLocks noGrp="1"/>
          </p:cNvSpPr>
          <p:nvPr>
            <p:ph idx="1"/>
          </p:nvPr>
        </p:nvSpPr>
        <p:spPr/>
        <p:txBody>
          <a:bodyPr/>
          <a:lstStyle/>
          <a:p>
            <a:pPr algn="just"/>
            <a:r>
              <a:rPr lang="en-US" dirty="0"/>
              <a:t>6.	Allow space at the bottom of your schedule for low priority items or things coming up later in the week. If you have time today you can begin working on those items to get ahead.</a:t>
            </a:r>
          </a:p>
          <a:p>
            <a:pPr algn="just"/>
            <a:r>
              <a:rPr lang="en-US" dirty="0"/>
              <a:t>7.	Remember to transfer items not done today to tomorrow's list.</a:t>
            </a:r>
          </a:p>
          <a:p>
            <a:pPr algn="just"/>
            <a:r>
              <a:rPr lang="en-US" dirty="0"/>
              <a:t>8.	Adjust your schedule system as needed to allow for your personal lifestyle and tasks</a:t>
            </a:r>
            <a:r>
              <a:rPr lang="en-US" dirty="0" smtClean="0"/>
              <a:t>.</a:t>
            </a:r>
            <a:endParaRPr lang="en-US" dirty="0"/>
          </a:p>
        </p:txBody>
      </p:sp>
    </p:spTree>
    <p:extLst>
      <p:ext uri="{BB962C8B-B14F-4D97-AF65-F5344CB8AC3E}">
        <p14:creationId xmlns:p14="http://schemas.microsoft.com/office/powerpoint/2010/main" val="356474215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Business Term</a:t>
            </a:r>
            <a:endParaRPr lang="th-TH" dirty="0"/>
          </a:p>
        </p:txBody>
      </p:sp>
      <p:graphicFrame>
        <p:nvGraphicFramePr>
          <p:cNvPr id="4" name="ตัวยึดเนื้อหา 3"/>
          <p:cNvGraphicFramePr>
            <a:graphicFrameLocks noGrp="1"/>
          </p:cNvGraphicFramePr>
          <p:nvPr>
            <p:ph idx="1"/>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r>
                        <a:rPr kumimoji="0" lang="en-US" sz="2400" kern="1200" dirty="0" smtClean="0">
                          <a:solidFill>
                            <a:schemeClr val="dk1"/>
                          </a:solidFill>
                          <a:latin typeface="TH Niramit AS" pitchFamily="2" charset="-34"/>
                          <a:ea typeface="+mn-ea"/>
                          <a:cs typeface="TH Niramit AS" pitchFamily="2" charset="-34"/>
                        </a:rPr>
                        <a:t>Surgeon </a:t>
                      </a:r>
                    </a:p>
                    <a:p>
                      <a:r>
                        <a:rPr kumimoji="0" lang="en-US" sz="2400" kern="1200" dirty="0" smtClean="0">
                          <a:solidFill>
                            <a:schemeClr val="dk1"/>
                          </a:solidFill>
                          <a:latin typeface="TH Niramit AS" pitchFamily="2" charset="-34"/>
                          <a:ea typeface="+mn-ea"/>
                          <a:cs typeface="TH Niramit AS" pitchFamily="2" charset="-34"/>
                        </a:rPr>
                        <a:t>Tailor</a:t>
                      </a:r>
                    </a:p>
                    <a:p>
                      <a:r>
                        <a:rPr kumimoji="0" lang="en-US" sz="2400" kern="1200" dirty="0" smtClean="0">
                          <a:solidFill>
                            <a:schemeClr val="dk1"/>
                          </a:solidFill>
                          <a:latin typeface="TH Niramit AS" pitchFamily="2" charset="-34"/>
                          <a:ea typeface="+mn-ea"/>
                          <a:cs typeface="TH Niramit AS" pitchFamily="2" charset="-34"/>
                        </a:rPr>
                        <a:t>Telephone operator </a:t>
                      </a:r>
                    </a:p>
                    <a:p>
                      <a:r>
                        <a:rPr kumimoji="0" lang="en-US" sz="2400" kern="1200" dirty="0" smtClean="0">
                          <a:solidFill>
                            <a:schemeClr val="dk1"/>
                          </a:solidFill>
                          <a:latin typeface="TH Niramit AS" pitchFamily="2" charset="-34"/>
                          <a:ea typeface="+mn-ea"/>
                          <a:cs typeface="TH Niramit AS" pitchFamily="2" charset="-34"/>
                        </a:rPr>
                        <a:t> Technician</a:t>
                      </a:r>
                    </a:p>
                    <a:p>
                      <a:r>
                        <a:rPr kumimoji="0" lang="en-US" sz="2400" kern="1200" dirty="0" smtClean="0">
                          <a:solidFill>
                            <a:schemeClr val="dk1"/>
                          </a:solidFill>
                          <a:latin typeface="TH Niramit AS" pitchFamily="2" charset="-34"/>
                          <a:ea typeface="+mn-ea"/>
                          <a:cs typeface="TH Niramit AS" pitchFamily="2" charset="-34"/>
                        </a:rPr>
                        <a:t>Trader</a:t>
                      </a:r>
                    </a:p>
                    <a:p>
                      <a:r>
                        <a:rPr kumimoji="0" lang="en-US" sz="2400" kern="1200" dirty="0" smtClean="0">
                          <a:solidFill>
                            <a:schemeClr val="dk1"/>
                          </a:solidFill>
                          <a:latin typeface="TH Niramit AS" pitchFamily="2" charset="-34"/>
                          <a:ea typeface="+mn-ea"/>
                          <a:cs typeface="TH Niramit AS" pitchFamily="2" charset="-34"/>
                        </a:rPr>
                        <a:t>Translator </a:t>
                      </a:r>
                    </a:p>
                    <a:p>
                      <a:r>
                        <a:rPr kumimoji="0" lang="en-US" sz="2400" kern="1200" dirty="0" smtClean="0">
                          <a:solidFill>
                            <a:schemeClr val="dk1"/>
                          </a:solidFill>
                          <a:latin typeface="TH Niramit AS" pitchFamily="2" charset="-34"/>
                          <a:ea typeface="+mn-ea"/>
                          <a:cs typeface="TH Niramit AS" pitchFamily="2" charset="-34"/>
                        </a:rPr>
                        <a:t>Waiter</a:t>
                      </a:r>
                    </a:p>
                    <a:p>
                      <a:r>
                        <a:rPr kumimoji="0" lang="en-US" sz="2400" kern="1200" dirty="0" smtClean="0">
                          <a:solidFill>
                            <a:schemeClr val="dk1"/>
                          </a:solidFill>
                          <a:latin typeface="TH Niramit AS" pitchFamily="2" charset="-34"/>
                          <a:ea typeface="+mn-ea"/>
                          <a:cs typeface="TH Niramit AS" pitchFamily="2" charset="-34"/>
                        </a:rPr>
                        <a:t> Waitress</a:t>
                      </a:r>
                    </a:p>
                    <a:p>
                      <a:r>
                        <a:rPr kumimoji="0" lang="en-US" sz="2400" kern="1200" dirty="0" smtClean="0">
                          <a:solidFill>
                            <a:schemeClr val="dk1"/>
                          </a:solidFill>
                          <a:latin typeface="TH Niramit AS" pitchFamily="2" charset="-34"/>
                          <a:ea typeface="+mn-ea"/>
                          <a:cs typeface="TH Niramit AS" pitchFamily="2" charset="-34"/>
                        </a:rPr>
                        <a:t> Writer </a:t>
                      </a:r>
                    </a:p>
                    <a:p>
                      <a:r>
                        <a:rPr kumimoji="0" lang="en-US" sz="2400" kern="1200" dirty="0" smtClean="0">
                          <a:solidFill>
                            <a:schemeClr val="dk1"/>
                          </a:solidFill>
                          <a:latin typeface="TH Niramit AS" pitchFamily="2" charset="-34"/>
                          <a:ea typeface="+mn-ea"/>
                          <a:cs typeface="TH Niramit AS" pitchFamily="2" charset="-34"/>
                        </a:rPr>
                        <a:t>School mistress</a:t>
                      </a:r>
                    </a:p>
                    <a:p>
                      <a:r>
                        <a:rPr kumimoji="0" lang="en-US" sz="2400" kern="1200" dirty="0" smtClean="0">
                          <a:solidFill>
                            <a:schemeClr val="dk1"/>
                          </a:solidFill>
                          <a:latin typeface="TH Niramit AS" pitchFamily="2" charset="-34"/>
                          <a:ea typeface="+mn-ea"/>
                          <a:cs typeface="TH Niramit AS" pitchFamily="2" charset="-34"/>
                        </a:rPr>
                        <a:t>Shoe maker</a:t>
                      </a:r>
                    </a:p>
                    <a:p>
                      <a:r>
                        <a:rPr lang="en-US" sz="2400" dirty="0" smtClean="0">
                          <a:latin typeface="TH Niramit AS" pitchFamily="2" charset="-34"/>
                          <a:cs typeface="TH Niramit AS" pitchFamily="2" charset="-34"/>
                        </a:rPr>
                        <a:t>School master</a:t>
                      </a:r>
                    </a:p>
                  </a:txBody>
                  <a:tcPr/>
                </a:tc>
                <a:tc>
                  <a:txBody>
                    <a:bodyPr/>
                    <a:lstStyle/>
                    <a:p>
                      <a:r>
                        <a:rPr kumimoji="0" lang="th-TH" sz="2400" kern="1200" dirty="0" smtClean="0">
                          <a:solidFill>
                            <a:schemeClr val="dk1"/>
                          </a:solidFill>
                          <a:latin typeface="TH Niramit AS" pitchFamily="2" charset="-34"/>
                          <a:ea typeface="+mn-ea"/>
                          <a:cs typeface="TH Niramit AS" pitchFamily="2" charset="-34"/>
                        </a:rPr>
                        <a:t>ศัลยแพทย์</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ช่างตัดเสื้อชาย</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พนักงานตอบรับโทรศัพท์</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ช่างเทคนิค</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พ่อค้า</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พนักงานแปล</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พนักงานเสิร์ฟอาหารชาย</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พนักงานเสิร์ฟอาหารหญิง</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นักเขียน</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ครูหญิง</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ช่างทำรองเท้า</a:t>
                      </a:r>
                      <a:endParaRPr kumimoji="0" lang="en-US" sz="2400" kern="1200" dirty="0" smtClean="0">
                        <a:solidFill>
                          <a:schemeClr val="dk1"/>
                        </a:solidFill>
                        <a:latin typeface="TH Niramit AS" pitchFamily="2" charset="-34"/>
                        <a:ea typeface="+mn-ea"/>
                        <a:cs typeface="TH Niramit AS" pitchFamily="2" charset="-34"/>
                      </a:endParaRPr>
                    </a:p>
                    <a:p>
                      <a:r>
                        <a:rPr lang="th-TH" sz="2400" dirty="0" smtClean="0">
                          <a:latin typeface="TH Niramit AS" pitchFamily="2" charset="-34"/>
                          <a:cs typeface="TH Niramit AS" pitchFamily="2" charset="-34"/>
                        </a:rPr>
                        <a:t>ครูชาย</a:t>
                      </a:r>
                    </a:p>
                  </a:txBody>
                  <a:tcPr/>
                </a:tc>
              </a:tr>
            </a:tbl>
          </a:graphicData>
        </a:graphic>
      </p:graphicFrame>
    </p:spTree>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Business Term</a:t>
            </a:r>
            <a:endParaRPr lang="th-TH" dirty="0"/>
          </a:p>
        </p:txBody>
      </p:sp>
      <p:graphicFrame>
        <p:nvGraphicFramePr>
          <p:cNvPr id="4" name="ตัวยึดเนื้อหา 3"/>
          <p:cNvGraphicFramePr>
            <a:graphicFrameLocks noGrp="1"/>
          </p:cNvGraphicFramePr>
          <p:nvPr>
            <p:ph idx="1"/>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r>
                        <a:rPr kumimoji="0" lang="en-US" sz="2400" kern="1200" dirty="0" smtClean="0">
                          <a:solidFill>
                            <a:schemeClr val="dk1"/>
                          </a:solidFill>
                          <a:latin typeface="TH Niramit AS" pitchFamily="2" charset="-34"/>
                          <a:ea typeface="+mn-ea"/>
                          <a:cs typeface="TH Niramit AS" pitchFamily="2" charset="-34"/>
                        </a:rPr>
                        <a:t>Foreman</a:t>
                      </a:r>
                    </a:p>
                    <a:p>
                      <a:r>
                        <a:rPr kumimoji="0" lang="en-US" sz="2400" kern="1200" dirty="0" smtClean="0">
                          <a:solidFill>
                            <a:schemeClr val="dk1"/>
                          </a:solidFill>
                          <a:latin typeface="TH Niramit AS" pitchFamily="2" charset="-34"/>
                          <a:ea typeface="+mn-ea"/>
                          <a:cs typeface="TH Niramit AS" pitchFamily="2" charset="-34"/>
                        </a:rPr>
                        <a:t>resume</a:t>
                      </a:r>
                    </a:p>
                    <a:p>
                      <a:r>
                        <a:rPr kumimoji="0" lang="en-US" sz="2400" kern="1200" dirty="0" smtClean="0">
                          <a:solidFill>
                            <a:schemeClr val="dk1"/>
                          </a:solidFill>
                          <a:latin typeface="TH Niramit AS" pitchFamily="2" charset="-34"/>
                          <a:ea typeface="+mn-ea"/>
                          <a:cs typeface="TH Niramit AS" pitchFamily="2" charset="-34"/>
                        </a:rPr>
                        <a:t>graduated</a:t>
                      </a:r>
                    </a:p>
                    <a:p>
                      <a:r>
                        <a:rPr kumimoji="0" lang="en-US" sz="2400" kern="1200" dirty="0" smtClean="0">
                          <a:solidFill>
                            <a:schemeClr val="dk1"/>
                          </a:solidFill>
                          <a:latin typeface="TH Niramit AS" pitchFamily="2" charset="-34"/>
                          <a:ea typeface="+mn-ea"/>
                          <a:cs typeface="TH Niramit AS" pitchFamily="2" charset="-34"/>
                        </a:rPr>
                        <a:t>degree</a:t>
                      </a:r>
                    </a:p>
                    <a:p>
                      <a:r>
                        <a:rPr kumimoji="0" lang="en-US" sz="2400" kern="1200" dirty="0" smtClean="0">
                          <a:solidFill>
                            <a:schemeClr val="dk1"/>
                          </a:solidFill>
                          <a:latin typeface="TH Niramit AS" pitchFamily="2" charset="-34"/>
                          <a:ea typeface="+mn-ea"/>
                          <a:cs typeface="TH Niramit AS" pitchFamily="2" charset="-34"/>
                        </a:rPr>
                        <a:t>honors</a:t>
                      </a:r>
                    </a:p>
                    <a:p>
                      <a:r>
                        <a:rPr kumimoji="0" lang="en-US" sz="2400" kern="1200" dirty="0" smtClean="0">
                          <a:solidFill>
                            <a:schemeClr val="dk1"/>
                          </a:solidFill>
                          <a:latin typeface="TH Niramit AS" pitchFamily="2" charset="-34"/>
                          <a:ea typeface="+mn-ea"/>
                          <a:cs typeface="TH Niramit AS" pitchFamily="2" charset="-34"/>
                        </a:rPr>
                        <a:t>brief</a:t>
                      </a:r>
                    </a:p>
                    <a:p>
                      <a:r>
                        <a:rPr kumimoji="0" lang="en-US" sz="2400" kern="1200" dirty="0" smtClean="0">
                          <a:solidFill>
                            <a:schemeClr val="dk1"/>
                          </a:solidFill>
                          <a:latin typeface="TH Niramit AS" pitchFamily="2" charset="-34"/>
                          <a:ea typeface="+mn-ea"/>
                          <a:cs typeface="TH Niramit AS" pitchFamily="2" charset="-34"/>
                        </a:rPr>
                        <a:t>University</a:t>
                      </a:r>
                      <a:endParaRPr kumimoji="0" lang="th-TH" sz="2400" kern="1200" dirty="0" smtClean="0">
                        <a:solidFill>
                          <a:schemeClr val="dk1"/>
                        </a:solidFill>
                        <a:latin typeface="TH Niramit AS" pitchFamily="2" charset="-34"/>
                        <a:ea typeface="+mn-ea"/>
                        <a:cs typeface="TH Niramit AS" pitchFamily="2" charset="-34"/>
                      </a:endParaRPr>
                    </a:p>
                    <a:p>
                      <a:r>
                        <a:rPr kumimoji="0" lang="en-US" sz="2400" kern="1200" dirty="0" smtClean="0">
                          <a:solidFill>
                            <a:schemeClr val="dk1"/>
                          </a:solidFill>
                          <a:latin typeface="TH Niramit AS" pitchFamily="2" charset="-34"/>
                          <a:ea typeface="+mn-ea"/>
                          <a:cs typeface="TH Niramit AS" pitchFamily="2" charset="-34"/>
                        </a:rPr>
                        <a:t>Janitor</a:t>
                      </a:r>
                    </a:p>
                    <a:p>
                      <a:r>
                        <a:rPr kumimoji="0" lang="en-US" sz="2400" kern="1200" dirty="0" smtClean="0">
                          <a:solidFill>
                            <a:schemeClr val="dk1"/>
                          </a:solidFill>
                          <a:latin typeface="TH Niramit AS" pitchFamily="2" charset="-34"/>
                          <a:ea typeface="+mn-ea"/>
                          <a:cs typeface="TH Niramit AS" pitchFamily="2" charset="-34"/>
                        </a:rPr>
                        <a:t>Journalist </a:t>
                      </a:r>
                    </a:p>
                    <a:p>
                      <a:r>
                        <a:rPr kumimoji="0" lang="en-US" sz="2400" kern="1200" dirty="0" smtClean="0">
                          <a:solidFill>
                            <a:schemeClr val="dk1"/>
                          </a:solidFill>
                          <a:latin typeface="TH Niramit AS" pitchFamily="2" charset="-34"/>
                          <a:ea typeface="+mn-ea"/>
                          <a:cs typeface="TH Niramit AS" pitchFamily="2" charset="-34"/>
                        </a:rPr>
                        <a:t>Laborer</a:t>
                      </a:r>
                    </a:p>
                    <a:p>
                      <a:r>
                        <a:rPr kumimoji="0" lang="en-US" sz="2400" kern="1200" dirty="0" smtClean="0">
                          <a:solidFill>
                            <a:schemeClr val="dk1"/>
                          </a:solidFill>
                          <a:latin typeface="TH Niramit AS" pitchFamily="2" charset="-34"/>
                          <a:ea typeface="+mn-ea"/>
                          <a:cs typeface="TH Niramit AS" pitchFamily="2" charset="-34"/>
                        </a:rPr>
                        <a:t>Lawyer </a:t>
                      </a:r>
                    </a:p>
                    <a:p>
                      <a:r>
                        <a:rPr kumimoji="0" lang="en-US" sz="2400" kern="1200" dirty="0" smtClean="0">
                          <a:solidFill>
                            <a:schemeClr val="dk1"/>
                          </a:solidFill>
                          <a:latin typeface="TH Niramit AS" pitchFamily="2" charset="-34"/>
                          <a:ea typeface="+mn-ea"/>
                          <a:cs typeface="TH Niramit AS" pitchFamily="2" charset="-34"/>
                        </a:rPr>
                        <a:t>Messenger</a:t>
                      </a:r>
                      <a:endParaRPr lang="th-TH" sz="2400" dirty="0">
                        <a:latin typeface="TH Niramit AS" pitchFamily="2" charset="-34"/>
                        <a:cs typeface="TH Niramit AS" pitchFamily="2" charset="-34"/>
                      </a:endParaRPr>
                    </a:p>
                  </a:txBody>
                  <a:tcPr/>
                </a:tc>
                <a:tc>
                  <a:txBody>
                    <a:bodyPr/>
                    <a:lstStyle/>
                    <a:p>
                      <a:r>
                        <a:rPr kumimoji="0" lang="th-TH" sz="2400" kern="1200" dirty="0" smtClean="0">
                          <a:solidFill>
                            <a:schemeClr val="dk1"/>
                          </a:solidFill>
                          <a:latin typeface="TH Niramit AS" pitchFamily="2" charset="-34"/>
                          <a:ea typeface="+mn-ea"/>
                          <a:cs typeface="TH Niramit AS" pitchFamily="2" charset="-34"/>
                        </a:rPr>
                        <a:t>หัวหน้าคนงาน</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ประวัติ</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ได้รับปริญญา</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ปริญญา</a:t>
                      </a:r>
                      <a:r>
                        <a:rPr kumimoji="0" lang="en-US" sz="2400" kern="1200" dirty="0" smtClean="0">
                          <a:solidFill>
                            <a:schemeClr val="dk1"/>
                          </a:solidFill>
                          <a:latin typeface="TH Niramit AS" pitchFamily="2" charset="-34"/>
                          <a:ea typeface="+mn-ea"/>
                          <a:cs typeface="TH Niramit AS" pitchFamily="2" charset="-34"/>
                        </a:rPr>
                        <a:t>, </a:t>
                      </a:r>
                      <a:r>
                        <a:rPr kumimoji="0" lang="th-TH" sz="2400" kern="1200" dirty="0" smtClean="0">
                          <a:solidFill>
                            <a:schemeClr val="dk1"/>
                          </a:solidFill>
                          <a:latin typeface="TH Niramit AS" pitchFamily="2" charset="-34"/>
                          <a:ea typeface="+mn-ea"/>
                          <a:cs typeface="TH Niramit AS" pitchFamily="2" charset="-34"/>
                        </a:rPr>
                        <a:t>ระดับ</a:t>
                      </a:r>
                      <a:r>
                        <a:rPr kumimoji="0" lang="en-US" sz="2400" kern="1200" dirty="0" smtClean="0">
                          <a:solidFill>
                            <a:schemeClr val="dk1"/>
                          </a:solidFill>
                          <a:latin typeface="TH Niramit AS" pitchFamily="2" charset="-34"/>
                          <a:ea typeface="+mn-ea"/>
                          <a:cs typeface="TH Niramit AS" pitchFamily="2" charset="-34"/>
                        </a:rPr>
                        <a:t>, </a:t>
                      </a:r>
                      <a:r>
                        <a:rPr kumimoji="0" lang="th-TH" sz="2400" kern="1200" dirty="0" smtClean="0">
                          <a:solidFill>
                            <a:schemeClr val="dk1"/>
                          </a:solidFill>
                          <a:latin typeface="TH Niramit AS" pitchFamily="2" charset="-34"/>
                          <a:ea typeface="+mn-ea"/>
                          <a:cs typeface="TH Niramit AS" pitchFamily="2" charset="-34"/>
                        </a:rPr>
                        <a:t>ขั้น</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เกียรติยศ</a:t>
                      </a:r>
                      <a:r>
                        <a:rPr kumimoji="0" lang="en-US" sz="2400" kern="1200" dirty="0" smtClean="0">
                          <a:solidFill>
                            <a:schemeClr val="dk1"/>
                          </a:solidFill>
                          <a:latin typeface="TH Niramit AS" pitchFamily="2" charset="-34"/>
                          <a:ea typeface="+mn-ea"/>
                          <a:cs typeface="TH Niramit AS" pitchFamily="2" charset="-34"/>
                        </a:rPr>
                        <a:t>, </a:t>
                      </a:r>
                      <a:r>
                        <a:rPr kumimoji="0" lang="th-TH" sz="2400" kern="1200" dirty="0" smtClean="0">
                          <a:solidFill>
                            <a:schemeClr val="dk1"/>
                          </a:solidFill>
                          <a:latin typeface="TH Niramit AS" pitchFamily="2" charset="-34"/>
                          <a:ea typeface="+mn-ea"/>
                          <a:cs typeface="TH Niramit AS" pitchFamily="2" charset="-34"/>
                        </a:rPr>
                        <a:t>ชื่อเสียง</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สั้น</a:t>
                      </a:r>
                      <a:r>
                        <a:rPr kumimoji="0" lang="en-US" sz="2400" kern="1200" dirty="0" smtClean="0">
                          <a:solidFill>
                            <a:schemeClr val="dk1"/>
                          </a:solidFill>
                          <a:latin typeface="TH Niramit AS" pitchFamily="2" charset="-34"/>
                          <a:ea typeface="+mn-ea"/>
                          <a:cs typeface="TH Niramit AS" pitchFamily="2" charset="-34"/>
                        </a:rPr>
                        <a:t>,</a:t>
                      </a:r>
                      <a:r>
                        <a:rPr kumimoji="0" lang="th-TH" sz="2400" kern="1200" dirty="0" smtClean="0">
                          <a:solidFill>
                            <a:schemeClr val="dk1"/>
                          </a:solidFill>
                          <a:latin typeface="TH Niramit AS" pitchFamily="2" charset="-34"/>
                          <a:ea typeface="+mn-ea"/>
                          <a:cs typeface="TH Niramit AS" pitchFamily="2" charset="-34"/>
                        </a:rPr>
                        <a:t> รวบรัด</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มหาวิทยาลัย</a:t>
                      </a:r>
                    </a:p>
                    <a:p>
                      <a:r>
                        <a:rPr kumimoji="0" lang="th-TH" sz="2400" kern="1200" dirty="0" smtClean="0">
                          <a:solidFill>
                            <a:schemeClr val="dk1"/>
                          </a:solidFill>
                          <a:latin typeface="TH Niramit AS" pitchFamily="2" charset="-34"/>
                          <a:ea typeface="+mn-ea"/>
                          <a:cs typeface="TH Niramit AS" pitchFamily="2" charset="-34"/>
                        </a:rPr>
                        <a:t>ภารโรง</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นักหนังสือพิมพ์</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กรรมกร</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ทนายความ</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คนส่งเอกสาร</a:t>
                      </a:r>
                      <a:endParaRPr kumimoji="0" lang="en-US" sz="2400" kern="1200" dirty="0" smtClean="0">
                        <a:solidFill>
                          <a:schemeClr val="dk1"/>
                        </a:solidFill>
                        <a:latin typeface="TH Niramit AS" pitchFamily="2" charset="-34"/>
                        <a:ea typeface="+mn-ea"/>
                        <a:cs typeface="TH Niramit AS" pitchFamily="2" charset="-34"/>
                      </a:endParaRPr>
                    </a:p>
                  </a:txBody>
                  <a:tcPr/>
                </a:tc>
              </a:tr>
            </a:tbl>
          </a:graphicData>
        </a:graphic>
      </p:graphicFrame>
    </p:spTree>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b="1" dirty="0" smtClean="0"/>
              <a:t>Business Term</a:t>
            </a:r>
            <a:endParaRPr lang="th-TH" dirty="0"/>
          </a:p>
        </p:txBody>
      </p:sp>
      <p:graphicFrame>
        <p:nvGraphicFramePr>
          <p:cNvPr id="4" name="ตัวยึดเนื้อหา 3"/>
          <p:cNvGraphicFramePr>
            <a:graphicFrameLocks noGrp="1"/>
          </p:cNvGraphicFramePr>
          <p:nvPr>
            <p:ph idx="1"/>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r>
                        <a:rPr kumimoji="0" lang="en-US" sz="2400" kern="1200" dirty="0" smtClean="0">
                          <a:solidFill>
                            <a:schemeClr val="dk1"/>
                          </a:solidFill>
                          <a:latin typeface="TH Niramit AS" pitchFamily="2" charset="-34"/>
                          <a:ea typeface="+mn-ea"/>
                          <a:cs typeface="TH Niramit AS" pitchFamily="2" charset="-34"/>
                        </a:rPr>
                        <a:t>Merchant</a:t>
                      </a:r>
                    </a:p>
                    <a:p>
                      <a:r>
                        <a:rPr kumimoji="0" lang="en-US" sz="2400" kern="1200" dirty="0" smtClean="0">
                          <a:solidFill>
                            <a:schemeClr val="dk1"/>
                          </a:solidFill>
                          <a:latin typeface="TH Niramit AS" pitchFamily="2" charset="-34"/>
                          <a:ea typeface="+mn-ea"/>
                          <a:cs typeface="TH Niramit AS" pitchFamily="2" charset="-34"/>
                        </a:rPr>
                        <a:t>Model </a:t>
                      </a:r>
                      <a:endParaRPr kumimoji="0" lang="th-TH" sz="2400" kern="1200" dirty="0" smtClean="0">
                        <a:solidFill>
                          <a:schemeClr val="dk1"/>
                        </a:solidFill>
                        <a:latin typeface="TH Niramit AS" pitchFamily="2" charset="-34"/>
                        <a:ea typeface="+mn-ea"/>
                        <a:cs typeface="TH Niramit AS" pitchFamily="2" charset="-34"/>
                      </a:endParaRPr>
                    </a:p>
                    <a:p>
                      <a:r>
                        <a:rPr kumimoji="0" lang="en-US" sz="2400" kern="1200" dirty="0" smtClean="0">
                          <a:solidFill>
                            <a:schemeClr val="dk1"/>
                          </a:solidFill>
                          <a:latin typeface="TH Niramit AS" pitchFamily="2" charset="-34"/>
                          <a:ea typeface="+mn-ea"/>
                          <a:cs typeface="TH Niramit AS" pitchFamily="2" charset="-34"/>
                        </a:rPr>
                        <a:t>Nurse</a:t>
                      </a:r>
                    </a:p>
                    <a:p>
                      <a:r>
                        <a:rPr kumimoji="0" lang="en-US" sz="2400" kern="1200" dirty="0" smtClean="0">
                          <a:solidFill>
                            <a:schemeClr val="dk1"/>
                          </a:solidFill>
                          <a:latin typeface="TH Niramit AS" pitchFamily="2" charset="-34"/>
                          <a:ea typeface="+mn-ea"/>
                          <a:cs typeface="TH Niramit AS" pitchFamily="2" charset="-34"/>
                        </a:rPr>
                        <a:t>Novelist </a:t>
                      </a:r>
                    </a:p>
                    <a:p>
                      <a:r>
                        <a:rPr kumimoji="0" lang="en-US" sz="2400" kern="1200" dirty="0" smtClean="0">
                          <a:solidFill>
                            <a:schemeClr val="dk1"/>
                          </a:solidFill>
                          <a:latin typeface="TH Niramit AS" pitchFamily="2" charset="-34"/>
                          <a:ea typeface="+mn-ea"/>
                          <a:cs typeface="TH Niramit AS" pitchFamily="2" charset="-34"/>
                        </a:rPr>
                        <a:t>Oculist </a:t>
                      </a:r>
                    </a:p>
                    <a:p>
                      <a:r>
                        <a:rPr kumimoji="0" lang="en-US" sz="2400" kern="1200" dirty="0" smtClean="0">
                          <a:solidFill>
                            <a:schemeClr val="dk1"/>
                          </a:solidFill>
                          <a:latin typeface="TH Niramit AS" pitchFamily="2" charset="-34"/>
                          <a:ea typeface="+mn-ea"/>
                          <a:cs typeface="TH Niramit AS" pitchFamily="2" charset="-34"/>
                        </a:rPr>
                        <a:t>Programmer </a:t>
                      </a:r>
                    </a:p>
                    <a:p>
                      <a:r>
                        <a:rPr kumimoji="0" lang="en-US" sz="2400" kern="1200" dirty="0" smtClean="0">
                          <a:solidFill>
                            <a:schemeClr val="dk1"/>
                          </a:solidFill>
                          <a:latin typeface="TH Niramit AS" pitchFamily="2" charset="-34"/>
                          <a:ea typeface="+mn-ea"/>
                          <a:cs typeface="TH Niramit AS" pitchFamily="2" charset="-34"/>
                        </a:rPr>
                        <a:t>Photographer </a:t>
                      </a:r>
                    </a:p>
                    <a:p>
                      <a:r>
                        <a:rPr kumimoji="0" lang="en-US" sz="2400" kern="1200" dirty="0" smtClean="0">
                          <a:solidFill>
                            <a:schemeClr val="dk1"/>
                          </a:solidFill>
                          <a:latin typeface="TH Niramit AS" pitchFamily="2" charset="-34"/>
                          <a:ea typeface="+mn-ea"/>
                          <a:cs typeface="TH Niramit AS" pitchFamily="2" charset="-34"/>
                        </a:rPr>
                        <a:t>Policeman </a:t>
                      </a:r>
                    </a:p>
                    <a:p>
                      <a:r>
                        <a:rPr kumimoji="0" lang="en-US" sz="2400" kern="1200" dirty="0" smtClean="0">
                          <a:solidFill>
                            <a:schemeClr val="dk1"/>
                          </a:solidFill>
                          <a:latin typeface="TH Niramit AS" pitchFamily="2" charset="-34"/>
                          <a:ea typeface="+mn-ea"/>
                          <a:cs typeface="TH Niramit AS" pitchFamily="2" charset="-34"/>
                        </a:rPr>
                        <a:t>Reporter</a:t>
                      </a:r>
                    </a:p>
                    <a:p>
                      <a:r>
                        <a:rPr kumimoji="0" lang="en-US" sz="2400" kern="1200" dirty="0" smtClean="0">
                          <a:solidFill>
                            <a:schemeClr val="dk1"/>
                          </a:solidFill>
                          <a:latin typeface="TH Niramit AS" pitchFamily="2" charset="-34"/>
                          <a:ea typeface="+mn-ea"/>
                          <a:cs typeface="TH Niramit AS" pitchFamily="2" charset="-34"/>
                        </a:rPr>
                        <a:t>Receptionist </a:t>
                      </a:r>
                    </a:p>
                    <a:p>
                      <a:r>
                        <a:rPr kumimoji="0" lang="en-US" sz="2400" kern="1200" dirty="0" smtClean="0">
                          <a:solidFill>
                            <a:schemeClr val="dk1"/>
                          </a:solidFill>
                          <a:latin typeface="TH Niramit AS" pitchFamily="2" charset="-34"/>
                          <a:ea typeface="+mn-ea"/>
                          <a:cs typeface="TH Niramit AS" pitchFamily="2" charset="-34"/>
                        </a:rPr>
                        <a:t>Researcher </a:t>
                      </a:r>
                    </a:p>
                    <a:p>
                      <a:r>
                        <a:rPr lang="en-US" sz="2400" dirty="0" smtClean="0">
                          <a:latin typeface="TH Niramit AS" pitchFamily="2" charset="-34"/>
                          <a:cs typeface="TH Niramit AS" pitchFamily="2" charset="-34"/>
                        </a:rPr>
                        <a:t>Salesman</a:t>
                      </a:r>
                    </a:p>
                  </a:txBody>
                  <a:tcPr/>
                </a:tc>
                <a:tc>
                  <a:txBody>
                    <a:bodyPr/>
                    <a:lstStyle/>
                    <a:p>
                      <a:r>
                        <a:rPr kumimoji="0" lang="th-TH" sz="2400" kern="1200" dirty="0" smtClean="0">
                          <a:solidFill>
                            <a:schemeClr val="dk1"/>
                          </a:solidFill>
                          <a:latin typeface="TH Niramit AS" pitchFamily="2" charset="-34"/>
                          <a:ea typeface="+mn-ea"/>
                          <a:cs typeface="TH Niramit AS" pitchFamily="2" charset="-34"/>
                        </a:rPr>
                        <a:t>พ่อค้า</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นางแบบ</a:t>
                      </a:r>
                    </a:p>
                    <a:p>
                      <a:r>
                        <a:rPr lang="th-TH" sz="2400" dirty="0" smtClean="0">
                          <a:latin typeface="TH Niramit AS" pitchFamily="2" charset="-34"/>
                          <a:cs typeface="TH Niramit AS" pitchFamily="2" charset="-34"/>
                        </a:rPr>
                        <a:t>นางพยาบาล</a:t>
                      </a:r>
                    </a:p>
                    <a:p>
                      <a:r>
                        <a:rPr lang="th-TH" sz="2400" dirty="0" smtClean="0">
                          <a:latin typeface="TH Niramit AS" pitchFamily="2" charset="-34"/>
                          <a:cs typeface="TH Niramit AS" pitchFamily="2" charset="-34"/>
                        </a:rPr>
                        <a:t>นักแต่งนิยาย</a:t>
                      </a:r>
                    </a:p>
                    <a:p>
                      <a:r>
                        <a:rPr lang="th-TH" sz="2400" dirty="0" smtClean="0">
                          <a:latin typeface="TH Niramit AS" pitchFamily="2" charset="-34"/>
                          <a:cs typeface="TH Niramit AS" pitchFamily="2" charset="-34"/>
                        </a:rPr>
                        <a:t>จักษุแพทย์</a:t>
                      </a:r>
                    </a:p>
                    <a:p>
                      <a:r>
                        <a:rPr lang="th-TH" sz="2400" dirty="0" smtClean="0">
                          <a:latin typeface="TH Niramit AS" pitchFamily="2" charset="-34"/>
                          <a:cs typeface="TH Niramit AS" pitchFamily="2" charset="-34"/>
                        </a:rPr>
                        <a:t>นักเขียนโปรแกรม</a:t>
                      </a:r>
                    </a:p>
                    <a:p>
                      <a:r>
                        <a:rPr lang="th-TH" sz="2400" dirty="0" smtClean="0">
                          <a:latin typeface="TH Niramit AS" pitchFamily="2" charset="-34"/>
                          <a:cs typeface="TH Niramit AS" pitchFamily="2" charset="-34"/>
                        </a:rPr>
                        <a:t>ช่างภาพ</a:t>
                      </a:r>
                    </a:p>
                    <a:p>
                      <a:r>
                        <a:rPr lang="th-TH" sz="2400" dirty="0" smtClean="0">
                          <a:latin typeface="TH Niramit AS" pitchFamily="2" charset="-34"/>
                          <a:cs typeface="TH Niramit AS" pitchFamily="2" charset="-34"/>
                        </a:rPr>
                        <a:t>เจ้าหน้าที่ตำรวจ</a:t>
                      </a:r>
                    </a:p>
                    <a:p>
                      <a:r>
                        <a:rPr lang="th-TH" sz="2400" dirty="0" smtClean="0">
                          <a:latin typeface="TH Niramit AS" pitchFamily="2" charset="-34"/>
                          <a:cs typeface="TH Niramit AS" pitchFamily="2" charset="-34"/>
                        </a:rPr>
                        <a:t>ผู้สื่อข่าว</a:t>
                      </a:r>
                    </a:p>
                    <a:p>
                      <a:r>
                        <a:rPr lang="th-TH" sz="2400" dirty="0" smtClean="0">
                          <a:latin typeface="TH Niramit AS" pitchFamily="2" charset="-34"/>
                          <a:cs typeface="TH Niramit AS" pitchFamily="2" charset="-34"/>
                        </a:rPr>
                        <a:t>พนักงานต้อนรับ</a:t>
                      </a:r>
                    </a:p>
                    <a:p>
                      <a:r>
                        <a:rPr lang="th-TH" sz="2400" dirty="0" smtClean="0">
                          <a:latin typeface="TH Niramit AS" pitchFamily="2" charset="-34"/>
                          <a:cs typeface="TH Niramit AS" pitchFamily="2" charset="-34"/>
                        </a:rPr>
                        <a:t>นักวิจัย</a:t>
                      </a:r>
                    </a:p>
                    <a:p>
                      <a:r>
                        <a:rPr lang="th-TH" sz="2400" dirty="0" smtClean="0">
                          <a:latin typeface="TH Niramit AS" pitchFamily="2" charset="-34"/>
                          <a:cs typeface="TH Niramit AS" pitchFamily="2" charset="-34"/>
                        </a:rPr>
                        <a:t>พนักงานขายของ</a:t>
                      </a:r>
                    </a:p>
                  </a:txBody>
                  <a:tcPr/>
                </a:tc>
              </a:tr>
            </a:tbl>
          </a:graphicData>
        </a:graphic>
      </p:graphicFrame>
    </p:spTree>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r>
              <a:rPr lang="en-US" b="1" dirty="0" smtClean="0"/>
              <a:t>Business Term</a:t>
            </a:r>
            <a:endParaRPr lang="th-TH" dirty="0"/>
          </a:p>
        </p:txBody>
      </p:sp>
      <p:graphicFrame>
        <p:nvGraphicFramePr>
          <p:cNvPr id="4" name="ตัวยึดเนื้อหา 3"/>
          <p:cNvGraphicFramePr>
            <a:graphicFrameLocks noGrp="1"/>
          </p:cNvGraphicFramePr>
          <p:nvPr>
            <p:ph idx="1"/>
          </p:nvPr>
        </p:nvGraphicFramePr>
        <p:xfrm>
          <a:off x="304800" y="1554163"/>
          <a:ext cx="8686800" cy="4901184"/>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lnSpc>
                          <a:spcPct val="115000"/>
                        </a:lnSpc>
                        <a:spcAft>
                          <a:spcPts val="0"/>
                        </a:spcAft>
                      </a:pPr>
                      <a:r>
                        <a:rPr lang="th-TH" sz="2400" dirty="0">
                          <a:latin typeface="TH Niramit AS" pitchFamily="2" charset="-34"/>
                          <a:ea typeface="Calibri"/>
                          <a:cs typeface="TH Niramit AS" pitchFamily="2" charset="-34"/>
                        </a:rPr>
                        <a:t>คำศัพท์</a:t>
                      </a:r>
                      <a:endParaRPr lang="en-US" sz="2400" dirty="0">
                        <a:latin typeface="TH Niramit AS" pitchFamily="2" charset="-34"/>
                        <a:ea typeface="Calibri"/>
                        <a:cs typeface="TH Niramit AS" pitchFamily="2" charset="-34"/>
                      </a:endParaRPr>
                    </a:p>
                  </a:txBody>
                  <a:tcPr marL="68580" marR="68580" marT="0" marB="0"/>
                </a:tc>
                <a:tc>
                  <a:txBody>
                    <a:bodyPr/>
                    <a:lstStyle/>
                    <a:p>
                      <a:pPr algn="ctr">
                        <a:lnSpc>
                          <a:spcPct val="115000"/>
                        </a:lnSpc>
                        <a:spcAft>
                          <a:spcPts val="0"/>
                        </a:spcAft>
                      </a:pPr>
                      <a:r>
                        <a:rPr lang="th-TH" sz="2400" dirty="0">
                          <a:latin typeface="TH Niramit AS" pitchFamily="2" charset="-34"/>
                          <a:ea typeface="Calibri"/>
                          <a:cs typeface="TH Niramit AS" pitchFamily="2" charset="-34"/>
                        </a:rPr>
                        <a:t>ความหมาย</a:t>
                      </a:r>
                      <a:endParaRPr lang="en-US" sz="2400" dirty="0">
                        <a:latin typeface="TH Niramit AS" pitchFamily="2" charset="-34"/>
                        <a:ea typeface="Calibri"/>
                        <a:cs typeface="TH Niramit AS" pitchFamily="2" charset="-34"/>
                      </a:endParaRPr>
                    </a:p>
                  </a:txBody>
                  <a:tcPr marL="68580" marR="68580" marT="0" marB="0"/>
                </a:tc>
              </a:tr>
              <a:tr h="370840">
                <a:tc>
                  <a:txBody>
                    <a:bodyPr/>
                    <a:lstStyle/>
                    <a:p>
                      <a:r>
                        <a:rPr lang="en-US" sz="2400" dirty="0" smtClean="0">
                          <a:latin typeface="TH Niramit AS" pitchFamily="2" charset="-34"/>
                          <a:cs typeface="TH Niramit AS" pitchFamily="2" charset="-34"/>
                        </a:rPr>
                        <a:t>Scientist</a:t>
                      </a:r>
                    </a:p>
                    <a:p>
                      <a:r>
                        <a:rPr lang="en-US" sz="2400" dirty="0" smtClean="0">
                          <a:latin typeface="TH Niramit AS" pitchFamily="2" charset="-34"/>
                          <a:cs typeface="TH Niramit AS" pitchFamily="2" charset="-34"/>
                        </a:rPr>
                        <a:t>Secretary</a:t>
                      </a:r>
                    </a:p>
                    <a:p>
                      <a:r>
                        <a:rPr lang="en-US" sz="2400" dirty="0" smtClean="0">
                          <a:latin typeface="TH Niramit AS" pitchFamily="2" charset="-34"/>
                          <a:cs typeface="TH Niramit AS" pitchFamily="2" charset="-34"/>
                        </a:rPr>
                        <a:t>Security officer </a:t>
                      </a:r>
                    </a:p>
                    <a:p>
                      <a:r>
                        <a:rPr lang="en-US" sz="2400" dirty="0" smtClean="0">
                          <a:latin typeface="TH Niramit AS" pitchFamily="2" charset="-34"/>
                          <a:cs typeface="TH Niramit AS" pitchFamily="2" charset="-34"/>
                        </a:rPr>
                        <a:t>Shipping clerk</a:t>
                      </a:r>
                    </a:p>
                    <a:p>
                      <a:r>
                        <a:rPr lang="en-US" sz="2400" dirty="0" smtClean="0">
                          <a:latin typeface="TH Niramit AS" pitchFamily="2" charset="-34"/>
                          <a:cs typeface="TH Niramit AS" pitchFamily="2" charset="-34"/>
                        </a:rPr>
                        <a:t>Singer </a:t>
                      </a:r>
                    </a:p>
                    <a:p>
                      <a:r>
                        <a:rPr lang="en-US" sz="2400" dirty="0" smtClean="0">
                          <a:latin typeface="TH Niramit AS" pitchFamily="2" charset="-34"/>
                          <a:cs typeface="TH Niramit AS" pitchFamily="2" charset="-34"/>
                        </a:rPr>
                        <a:t>Jeweler</a:t>
                      </a:r>
                    </a:p>
                    <a:p>
                      <a:r>
                        <a:rPr lang="en-US" sz="2400" dirty="0" smtClean="0">
                          <a:latin typeface="TH Niramit AS" pitchFamily="2" charset="-34"/>
                          <a:cs typeface="TH Niramit AS" pitchFamily="2" charset="-34"/>
                        </a:rPr>
                        <a:t>bachelor</a:t>
                      </a:r>
                    </a:p>
                    <a:p>
                      <a:r>
                        <a:rPr lang="en-US" sz="2400" dirty="0" smtClean="0">
                          <a:latin typeface="TH Niramit AS" pitchFamily="2" charset="-34"/>
                          <a:cs typeface="TH Niramit AS" pitchFamily="2" charset="-34"/>
                        </a:rPr>
                        <a:t>political</a:t>
                      </a:r>
                    </a:p>
                    <a:p>
                      <a:r>
                        <a:rPr lang="en-US" sz="2400" dirty="0" smtClean="0">
                          <a:latin typeface="TH Niramit AS" pitchFamily="2" charset="-34"/>
                          <a:cs typeface="TH Niramit AS" pitchFamily="2" charset="-34"/>
                        </a:rPr>
                        <a:t>economics</a:t>
                      </a:r>
                    </a:p>
                    <a:p>
                      <a:r>
                        <a:rPr lang="en-US" sz="2400" dirty="0" smtClean="0">
                          <a:latin typeface="TH Niramit AS" pitchFamily="2" charset="-34"/>
                          <a:cs typeface="TH Niramit AS" pitchFamily="2" charset="-34"/>
                        </a:rPr>
                        <a:t>brothers</a:t>
                      </a:r>
                    </a:p>
                    <a:p>
                      <a:r>
                        <a:rPr lang="en-US" sz="2400" dirty="0" smtClean="0">
                          <a:latin typeface="TH Niramit AS" pitchFamily="2" charset="-34"/>
                          <a:cs typeface="TH Niramit AS" pitchFamily="2" charset="-34"/>
                        </a:rPr>
                        <a:t>sisters</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H Niramit AS" pitchFamily="2" charset="-34"/>
                          <a:cs typeface="TH Niramit AS" pitchFamily="2" charset="-34"/>
                        </a:rPr>
                        <a:t>description</a:t>
                      </a:r>
                      <a:endParaRPr lang="th-TH" sz="2400" dirty="0">
                        <a:latin typeface="TH Niramit AS" pitchFamily="2" charset="-34"/>
                        <a:cs typeface="TH Niramit AS" pitchFamily="2" charset="-34"/>
                      </a:endParaRPr>
                    </a:p>
                  </a:txBody>
                  <a:tcPr/>
                </a:tc>
                <a:tc>
                  <a:txBody>
                    <a:bodyPr/>
                    <a:lstStyle/>
                    <a:p>
                      <a:r>
                        <a:rPr kumimoji="0" lang="th-TH" sz="2400" kern="1200" dirty="0" smtClean="0">
                          <a:solidFill>
                            <a:schemeClr val="dk1"/>
                          </a:solidFill>
                          <a:latin typeface="TH Niramit AS" pitchFamily="2" charset="-34"/>
                          <a:ea typeface="+mn-ea"/>
                          <a:cs typeface="TH Niramit AS" pitchFamily="2" charset="-34"/>
                        </a:rPr>
                        <a:t>นักวิทยาศาสตร์</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เลขา</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เจ้าหน้าที่รักษาความปลอดภัย</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เสมียนออกของ</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นักร้อง</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คนขายเพชรพลอย</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ผู้ได้รับปริญญา</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เกี่ยวกับการเมือง</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เศรษฐศาสตร์</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น้องชาย</a:t>
                      </a:r>
                      <a:r>
                        <a:rPr kumimoji="0" lang="en-US" sz="2400" kern="1200" dirty="0" smtClean="0">
                          <a:solidFill>
                            <a:schemeClr val="dk1"/>
                          </a:solidFill>
                          <a:latin typeface="TH Niramit AS" pitchFamily="2" charset="-34"/>
                          <a:ea typeface="+mn-ea"/>
                          <a:cs typeface="TH Niramit AS" pitchFamily="2" charset="-34"/>
                        </a:rPr>
                        <a:t>, </a:t>
                      </a:r>
                      <a:r>
                        <a:rPr kumimoji="0" lang="th-TH" sz="2400" kern="1200" dirty="0" smtClean="0">
                          <a:solidFill>
                            <a:schemeClr val="dk1"/>
                          </a:solidFill>
                          <a:latin typeface="TH Niramit AS" pitchFamily="2" charset="-34"/>
                          <a:ea typeface="+mn-ea"/>
                          <a:cs typeface="TH Niramit AS" pitchFamily="2" charset="-34"/>
                        </a:rPr>
                        <a:t>พี่ชาย</a:t>
                      </a:r>
                      <a:endParaRPr kumimoji="0" lang="en-US" sz="2400" kern="1200" dirty="0" smtClean="0">
                        <a:solidFill>
                          <a:schemeClr val="dk1"/>
                        </a:solidFill>
                        <a:latin typeface="TH Niramit AS" pitchFamily="2" charset="-34"/>
                        <a:ea typeface="+mn-ea"/>
                        <a:cs typeface="TH Niramit AS" pitchFamily="2" charset="-34"/>
                      </a:endParaRPr>
                    </a:p>
                    <a:p>
                      <a:r>
                        <a:rPr kumimoji="0" lang="th-TH" sz="2400" kern="1200" dirty="0" smtClean="0">
                          <a:solidFill>
                            <a:schemeClr val="dk1"/>
                          </a:solidFill>
                          <a:latin typeface="TH Niramit AS" pitchFamily="2" charset="-34"/>
                          <a:ea typeface="+mn-ea"/>
                          <a:cs typeface="TH Niramit AS" pitchFamily="2" charset="-34"/>
                        </a:rPr>
                        <a:t>น้องสาว พี่สาว</a:t>
                      </a:r>
                      <a:endParaRPr kumimoji="0" lang="en-US" sz="2400" kern="1200" dirty="0" smtClean="0">
                        <a:solidFill>
                          <a:schemeClr val="dk1"/>
                        </a:solidFill>
                        <a:latin typeface="TH Niramit AS" pitchFamily="2" charset="-34"/>
                        <a:ea typeface="+mn-ea"/>
                        <a:cs typeface="TH Niramit AS" pitchFamily="2" charset="-34"/>
                      </a:endParaRPr>
                    </a:p>
                    <a:p>
                      <a:r>
                        <a:rPr lang="th-TH" sz="2400" dirty="0" smtClean="0">
                          <a:latin typeface="TH Niramit AS" pitchFamily="2" charset="-34"/>
                          <a:cs typeface="TH Niramit AS" pitchFamily="2" charset="-34"/>
                        </a:rPr>
                        <a:t>พรรณนา, ลักษณะ</a:t>
                      </a:r>
                    </a:p>
                  </a:txBody>
                  <a:tcPr/>
                </a:tc>
              </a:tr>
            </a:tbl>
          </a:graphicData>
        </a:graphic>
      </p:graphicFrame>
    </p:spTree>
  </p:cSld>
  <p:clrMapOvr>
    <a:masterClrMapping/>
  </p:clrMapOvr>
  <p:transition spd="slow">
    <p:wip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ทางเดิน">
  <a:themeElements>
    <a:clrScheme name="ตรงกลาง">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ทางเดิน">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ทางเดิน">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91</TotalTime>
  <Words>1972</Words>
  <Application>Microsoft Office PowerPoint</Application>
  <PresentationFormat>นำเสนอทางหน้าจอ (4:3)</PresentationFormat>
  <Paragraphs>855</Paragraphs>
  <Slides>56</Slides>
  <Notes>1</Notes>
  <HiddenSlides>0</HiddenSlides>
  <MMClips>0</MMClips>
  <ScaleCrop>false</ScaleCrop>
  <HeadingPairs>
    <vt:vector size="4" baseType="variant">
      <vt:variant>
        <vt:lpstr>ชุดรูปแบบ</vt:lpstr>
      </vt:variant>
      <vt:variant>
        <vt:i4>1</vt:i4>
      </vt:variant>
      <vt:variant>
        <vt:lpstr>ชื่อเรื่องภาพนิ่ง</vt:lpstr>
      </vt:variant>
      <vt:variant>
        <vt:i4>56</vt:i4>
      </vt:variant>
    </vt:vector>
  </HeadingPairs>
  <TitlesOfParts>
    <vt:vector size="57" baseType="lpstr">
      <vt:lpstr>ทางเดิน</vt:lpstr>
      <vt:lpstr>Unit 1</vt:lpstr>
      <vt:lpstr>Business Term</vt:lpstr>
      <vt:lpstr>Business Term</vt:lpstr>
      <vt:lpstr>Business Term</vt:lpstr>
      <vt:lpstr>Business Term</vt:lpstr>
      <vt:lpstr>Business Term</vt:lpstr>
      <vt:lpstr>Business Term</vt:lpstr>
      <vt:lpstr>Business Term</vt:lpstr>
      <vt:lpstr>Business Term</vt:lpstr>
      <vt:lpstr>Business Term</vt:lpstr>
      <vt:lpstr>Business Term</vt:lpstr>
      <vt:lpstr>Business Term</vt:lpstr>
      <vt:lpstr>Business Term</vt:lpstr>
      <vt:lpstr>Business Term</vt:lpstr>
      <vt:lpstr>Business Term</vt:lpstr>
      <vt:lpstr>Business Term</vt:lpstr>
      <vt:lpstr>Business Term</vt:lpstr>
      <vt:lpstr>Business Term</vt:lpstr>
      <vt:lpstr>Business Term</vt:lpstr>
      <vt:lpstr>Business Term</vt:lpstr>
      <vt:lpstr>Business Term</vt:lpstr>
      <vt:lpstr>Business Term</vt:lpstr>
      <vt:lpstr>Glossary of office</vt:lpstr>
      <vt:lpstr>Glossary of office</vt:lpstr>
      <vt:lpstr>เครื่องใช้สำนักงาน</vt:lpstr>
      <vt:lpstr>เครื่องใช้สำนักงาน</vt:lpstr>
      <vt:lpstr>เครื่องใช้สำนักงาน</vt:lpstr>
      <vt:lpstr>เครื่องใช้สำนักงาน</vt:lpstr>
      <vt:lpstr>เครื่องใช้สำนักงาน</vt:lpstr>
      <vt:lpstr>เครื่องใช้สำนักงาน</vt:lpstr>
      <vt:lpstr>เครื่องใช้สำนักงาน</vt:lpstr>
      <vt:lpstr>เครื่องใช้สำนักงาน</vt:lpstr>
      <vt:lpstr>เครื่องใช้สำนักงาน</vt:lpstr>
      <vt:lpstr>The Official documents Example: บัตรประชาชน</vt:lpstr>
      <vt:lpstr>The Official documents Example: ทะเบียนบ้าน</vt:lpstr>
      <vt:lpstr>The Official documents Example: สูติบัตร</vt:lpstr>
      <vt:lpstr>The Official documents Example: ประกาศนียบัตร</vt:lpstr>
      <vt:lpstr>The Official documents Example: ทะเบียนสมรส</vt:lpstr>
      <vt:lpstr>The Official documents</vt:lpstr>
      <vt:lpstr>The Official documents Example: ทะเบียนหย่า</vt:lpstr>
      <vt:lpstr>The Official documents Example: ทรานสคริป</vt:lpstr>
      <vt:lpstr>How to get ready for work</vt:lpstr>
      <vt:lpstr>How to get ready for work</vt:lpstr>
      <vt:lpstr>How to get ready for work</vt:lpstr>
      <vt:lpstr>Arriving At The Office</vt:lpstr>
      <vt:lpstr>Arriving At The Office</vt:lpstr>
      <vt:lpstr>Arriving At The Office</vt:lpstr>
      <vt:lpstr>Arriving At The Office</vt:lpstr>
      <vt:lpstr>Reporting for Work</vt:lpstr>
      <vt:lpstr>Features</vt:lpstr>
      <vt:lpstr>Activities</vt:lpstr>
      <vt:lpstr>Features</vt:lpstr>
      <vt:lpstr>Activities</vt:lpstr>
      <vt:lpstr>Planning Your Day – Scheduling How  to Schedule your day. 8 Step</vt:lpstr>
      <vt:lpstr>Planning Your Day – Scheduling How  to Schedule your day. 8 Step</vt:lpstr>
      <vt:lpstr>Planning Your Day – Scheduling How  to Schedule your day. 8 Step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dc:title>
  <dc:creator>Pornthip</dc:creator>
  <cp:lastModifiedBy>User</cp:lastModifiedBy>
  <cp:revision>12</cp:revision>
  <dcterms:created xsi:type="dcterms:W3CDTF">2012-07-14T09:57:31Z</dcterms:created>
  <dcterms:modified xsi:type="dcterms:W3CDTF">2012-07-14T18:07:33Z</dcterms:modified>
</cp:coreProperties>
</file>